
<file path=[Content_Types].xml><?xml version="1.0" encoding="utf-8"?>
<Types xmlns="http://schemas.openxmlformats.org/package/2006/content-types">
  <Default Extension="png" ContentType="image/png"/>
  <Default Extension="jpeg" ContentType="image/jpeg"/>
  <Default Extension="wma" ContentType="audio/x-ms-wm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3" r:id="rId2"/>
    <p:sldMasterId id="2147483680" r:id="rId3"/>
  </p:sldMasterIdLst>
  <p:notesMasterIdLst>
    <p:notesMasterId r:id="rId57"/>
  </p:notesMasterIdLst>
  <p:handoutMasterIdLst>
    <p:handoutMasterId r:id="rId58"/>
  </p:handoutMasterIdLst>
  <p:sldIdLst>
    <p:sldId id="256" r:id="rId4"/>
    <p:sldId id="257" r:id="rId5"/>
    <p:sldId id="258" r:id="rId6"/>
    <p:sldId id="259" r:id="rId7"/>
    <p:sldId id="260" r:id="rId8"/>
    <p:sldId id="271" r:id="rId9"/>
    <p:sldId id="296" r:id="rId10"/>
    <p:sldId id="266" r:id="rId11"/>
    <p:sldId id="261" r:id="rId12"/>
    <p:sldId id="262" r:id="rId13"/>
    <p:sldId id="263" r:id="rId14"/>
    <p:sldId id="268" r:id="rId15"/>
    <p:sldId id="270" r:id="rId16"/>
    <p:sldId id="265" r:id="rId17"/>
    <p:sldId id="273" r:id="rId18"/>
    <p:sldId id="280" r:id="rId19"/>
    <p:sldId id="283" r:id="rId20"/>
    <p:sldId id="290" r:id="rId21"/>
    <p:sldId id="286" r:id="rId22"/>
    <p:sldId id="274" r:id="rId23"/>
    <p:sldId id="287" r:id="rId24"/>
    <p:sldId id="288" r:id="rId25"/>
    <p:sldId id="289" r:id="rId26"/>
    <p:sldId id="291" r:id="rId27"/>
    <p:sldId id="292" r:id="rId28"/>
    <p:sldId id="293" r:id="rId29"/>
    <p:sldId id="281" r:id="rId30"/>
    <p:sldId id="282" r:id="rId31"/>
    <p:sldId id="315" r:id="rId32"/>
    <p:sldId id="275" r:id="rId33"/>
    <p:sldId id="295" r:id="rId34"/>
    <p:sldId id="277" r:id="rId35"/>
    <p:sldId id="278" r:id="rId36"/>
    <p:sldId id="279" r:id="rId37"/>
    <p:sldId id="297" r:id="rId38"/>
    <p:sldId id="304" r:id="rId39"/>
    <p:sldId id="305" r:id="rId40"/>
    <p:sldId id="269" r:id="rId41"/>
    <p:sldId id="298" r:id="rId42"/>
    <p:sldId id="300" r:id="rId43"/>
    <p:sldId id="301" r:id="rId44"/>
    <p:sldId id="302" r:id="rId45"/>
    <p:sldId id="303" r:id="rId46"/>
    <p:sldId id="299" r:id="rId47"/>
    <p:sldId id="285" r:id="rId48"/>
    <p:sldId id="307" r:id="rId49"/>
    <p:sldId id="308" r:id="rId50"/>
    <p:sldId id="309" r:id="rId51"/>
    <p:sldId id="310" r:id="rId52"/>
    <p:sldId id="311" r:id="rId53"/>
    <p:sldId id="312" r:id="rId54"/>
    <p:sldId id="313" r:id="rId55"/>
    <p:sldId id="314" r:id="rId56"/>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34587" autoAdjust="0"/>
    <p:restoredTop sz="94659" autoAdjust="0"/>
  </p:normalViewPr>
  <p:slideViewPr>
    <p:cSldViewPr>
      <p:cViewPr varScale="1">
        <p:scale>
          <a:sx n="112" d="100"/>
          <a:sy n="112" d="100"/>
        </p:scale>
        <p:origin x="-624" y="18"/>
      </p:cViewPr>
      <p:guideLst>
        <p:guide orient="horz" pos="1620"/>
        <p:guide pos="2880"/>
      </p:guideLst>
    </p:cSldViewPr>
  </p:slideViewPr>
  <p:outlineViewPr>
    <p:cViewPr>
      <p:scale>
        <a:sx n="33" d="100"/>
        <a:sy n="33" d="100"/>
      </p:scale>
      <p:origin x="0" y="12192"/>
    </p:cViewPr>
  </p:outlineViewPr>
  <p:notesTextViewPr>
    <p:cViewPr>
      <p:scale>
        <a:sx n="100" d="100"/>
        <a:sy n="100" d="100"/>
      </p:scale>
      <p:origin x="0" y="0"/>
    </p:cViewPr>
  </p:notesTextViewPr>
  <p:notesViewPr>
    <p:cSldViewPr showGuides="1">
      <p:cViewPr varScale="1">
        <p:scale>
          <a:sx n="86" d="100"/>
          <a:sy n="86" d="100"/>
        </p:scale>
        <p:origin x="-384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E856748-7BD0-4F55-AE0C-F36066B6AB22}" type="datetimeFigureOut">
              <a:rPr lang="zh-CN" altLang="en-US" smtClean="0"/>
              <a:t>2019/12/8</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9D0FA11-EAA5-4D35-8C60-60A16702B518}" type="slidenum">
              <a:rPr lang="zh-CN" altLang="en-US" smtClean="0"/>
              <a:t>‹#›</a:t>
            </a:fld>
            <a:endParaRPr lang="zh-CN" altLang="en-US"/>
          </a:p>
        </p:txBody>
      </p:sp>
    </p:spTree>
    <p:extLst>
      <p:ext uri="{BB962C8B-B14F-4D97-AF65-F5344CB8AC3E}">
        <p14:creationId xmlns:p14="http://schemas.microsoft.com/office/powerpoint/2010/main" val="2142084328"/>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wm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24F9B72-E170-471C-8F48-8E2C5847E595}" type="datetimeFigureOut">
              <a:rPr lang="zh-CN" altLang="en-US" smtClean="0"/>
              <a:t>2019/12/8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3AFFE47-7BF5-4C69-BA7D-3FE71029AB15}" type="slidenum">
              <a:rPr lang="zh-CN" altLang="en-US" smtClean="0"/>
              <a:t>‹#›</a:t>
            </a:fld>
            <a:endParaRPr lang="zh-CN" altLang="en-US"/>
          </a:p>
        </p:txBody>
      </p:sp>
    </p:spTree>
    <p:extLst>
      <p:ext uri="{BB962C8B-B14F-4D97-AF65-F5344CB8AC3E}">
        <p14:creationId xmlns:p14="http://schemas.microsoft.com/office/powerpoint/2010/main" val="84099541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3AFFE47-7BF5-4C69-BA7D-3FE71029AB15}" type="slidenum">
              <a:rPr lang="zh-CN" altLang="en-US" smtClean="0"/>
              <a:t>16</a:t>
            </a:fld>
            <a:endParaRPr lang="zh-CN" altLang="en-US"/>
          </a:p>
        </p:txBody>
      </p:sp>
    </p:spTree>
    <p:extLst>
      <p:ext uri="{BB962C8B-B14F-4D97-AF65-F5344CB8AC3E}">
        <p14:creationId xmlns:p14="http://schemas.microsoft.com/office/powerpoint/2010/main" val="16199851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AFFE47-7BF5-4C69-BA7D-3FE71029AB15}" type="slidenum">
              <a:rPr lang="zh-CN" altLang="en-US" smtClean="0"/>
              <a:t>26</a:t>
            </a:fld>
            <a:endParaRPr lang="zh-CN" altLang="en-US"/>
          </a:p>
        </p:txBody>
      </p:sp>
    </p:spTree>
    <p:extLst>
      <p:ext uri="{BB962C8B-B14F-4D97-AF65-F5344CB8AC3E}">
        <p14:creationId xmlns:p14="http://schemas.microsoft.com/office/powerpoint/2010/main" val="6293183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accent1"/>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2019/12/8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34185144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2019/12/8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27186785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4"/>
            <a:ext cx="1971675" cy="4358879"/>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273844"/>
            <a:ext cx="5800725" cy="4358879"/>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2019/12/8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3102276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2019/12/8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20"/>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fld id="{8663DD89-DA72-4956-8961-85B6562EBFBE}"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685800" rtl="0" eaLnBrk="1" fontAlgn="auto" latinLnBrk="0" hangingPunct="1">
                <a:lnSpc>
                  <a:spcPct val="100000"/>
                </a:lnSpc>
                <a:spcBef>
                  <a:spcPts val="0"/>
                </a:spcBef>
                <a:spcAft>
                  <a:spcPts val="0"/>
                </a:spcAft>
                <a:buClrTx/>
                <a:buSzTx/>
                <a:buFontTx/>
                <a:buNone/>
                <a:tabLst/>
                <a:defRPr/>
              </a:pPr>
              <a:t>2019/12/8</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994C8F1E-C324-4ECD-9D66-17513A2AE6B7}"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6858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3136547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fld id="{8663DD89-DA72-4956-8961-85B6562EBFBE}"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685800" rtl="0" eaLnBrk="1" fontAlgn="auto" latinLnBrk="0" hangingPunct="1">
                <a:lnSpc>
                  <a:spcPct val="100000"/>
                </a:lnSpc>
                <a:spcBef>
                  <a:spcPts val="0"/>
                </a:spcBef>
                <a:spcAft>
                  <a:spcPts val="0"/>
                </a:spcAft>
                <a:buClrTx/>
                <a:buSzTx/>
                <a:buFontTx/>
                <a:buNone/>
                <a:tabLst/>
                <a:defRPr/>
              </a:pPr>
              <a:t>2019/12/8</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994C8F1E-C324-4ECD-9D66-17513A2AE6B7}"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6858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0047685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chemeClr val="bg1"/>
        </a:solidFill>
        <a:effectLst/>
      </p:bgPr>
    </p:bg>
    <p:spTree>
      <p:nvGrpSpPr>
        <p:cNvPr id="1" name=""/>
        <p:cNvGrpSpPr/>
        <p:nvPr/>
      </p:nvGrpSpPr>
      <p:grpSpPr>
        <a:xfrm>
          <a:off x="0" y="0"/>
          <a:ext cx="0" cy="0"/>
          <a:chOff x="0" y="0"/>
          <a:chExt cx="0" cy="0"/>
        </a:xfrm>
      </p:grpSpPr>
      <p:cxnSp>
        <p:nvCxnSpPr>
          <p:cNvPr id="5" name="直接连接符 4"/>
          <p:cNvCxnSpPr/>
          <p:nvPr userDrawn="1"/>
        </p:nvCxnSpPr>
        <p:spPr>
          <a:xfrm>
            <a:off x="1171393" y="519997"/>
            <a:ext cx="7972607"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36765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fld id="{8663DD89-DA72-4956-8961-85B6562EBFBE}"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685800" rtl="0" eaLnBrk="1" fontAlgn="auto" latinLnBrk="0" hangingPunct="1">
                <a:lnSpc>
                  <a:spcPct val="100000"/>
                </a:lnSpc>
                <a:spcBef>
                  <a:spcPts val="0"/>
                </a:spcBef>
                <a:spcAft>
                  <a:spcPts val="0"/>
                </a:spcAft>
                <a:buClrTx/>
                <a:buSzTx/>
                <a:buFontTx/>
                <a:buNone/>
                <a:tabLst/>
                <a:defRPr/>
              </a:pPr>
              <a:t>2019/12/8</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994C8F1E-C324-4ECD-9D66-17513A2AE6B7}"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6858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7" name="矩形 6"/>
          <p:cNvSpPr/>
          <p:nvPr userDrawn="1"/>
        </p:nvSpPr>
        <p:spPr>
          <a:xfrm>
            <a:off x="8528428" y="9041882"/>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模板下载：</a:t>
            </a:r>
            <a:r>
              <a:rPr kumimoji="0" lang="en-US" altLang="zh-CN" sz="100" b="0" i="0" u="none" strike="noStrike" kern="0" cap="none" spc="0" normalizeH="0" baseline="0" noProof="0" dirty="0" smtClean="0">
                <a:ln>
                  <a:noFill/>
                </a:ln>
                <a:solidFill>
                  <a:prstClr val="white"/>
                </a:solidFill>
                <a:effectLst/>
                <a:uLnTx/>
                <a:uFillTx/>
              </a:rPr>
              <a:t>www.1ppt.com/moban/     </a:t>
            </a:r>
            <a:r>
              <a:rPr kumimoji="0" lang="zh-CN" altLang="en-US" sz="100" b="0" i="0" u="none" strike="noStrike" kern="0" cap="none" spc="0" normalizeH="0" baseline="0" noProof="0" dirty="0" smtClean="0">
                <a:ln>
                  <a:noFill/>
                </a:ln>
                <a:solidFill>
                  <a:prstClr val="white"/>
                </a:solidFill>
                <a:effectLst/>
                <a:uLnTx/>
                <a:uFillTx/>
              </a:rPr>
              <a:t>行业</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节日</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www.1ppt.com/jieri/           PPT</a:t>
            </a:r>
            <a:r>
              <a:rPr kumimoji="0" lang="zh-CN" altLang="en-US" sz="100" b="0" i="0" u="none" strike="noStrike" kern="0" cap="none" spc="0" normalizeH="0" baseline="0" noProof="0" dirty="0" smtClean="0">
                <a:ln>
                  <a:noFill/>
                </a:ln>
                <a:solidFill>
                  <a:prstClr val="white"/>
                </a:solidFill>
                <a:effectLst/>
                <a:uLnTx/>
                <a:uFillTx/>
              </a:rPr>
              <a:t>素材下载：</a:t>
            </a:r>
            <a:r>
              <a:rPr kumimoji="0" lang="en-US" altLang="zh-CN" sz="100" b="0" i="0" u="none" strike="noStrike" kern="0" cap="none" spc="0" normalizeH="0" baseline="0" noProof="0" dirty="0" smtClean="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背景图片：</a:t>
            </a:r>
            <a:r>
              <a:rPr kumimoji="0" lang="en-US" altLang="zh-CN" sz="100" b="0" i="0" u="none" strike="noStrike" kern="0" cap="none" spc="0" normalizeH="0" baseline="0" noProof="0" dirty="0" smtClean="0">
                <a:ln>
                  <a:noFill/>
                </a:ln>
                <a:solidFill>
                  <a:prstClr val="white"/>
                </a:solidFill>
                <a:effectLst/>
                <a:uLnTx/>
                <a:uFillTx/>
              </a:rPr>
              <a:t>www.1ppt.com/beijing/      PPT</a:t>
            </a:r>
            <a:r>
              <a:rPr kumimoji="0" lang="zh-CN" altLang="en-US" sz="100" b="0" i="0" u="none" strike="noStrike" kern="0" cap="none" spc="0" normalizeH="0" baseline="0" noProof="0" dirty="0" smtClean="0">
                <a:ln>
                  <a:noFill/>
                </a:ln>
                <a:solidFill>
                  <a:prstClr val="white"/>
                </a:solidFill>
                <a:effectLst/>
                <a:uLnTx/>
                <a:uFillTx/>
              </a:rPr>
              <a:t>图表下载：</a:t>
            </a:r>
            <a:r>
              <a:rPr kumimoji="0" lang="en-US" altLang="zh-CN" sz="100" b="0" i="0" u="none" strike="noStrike" kern="0" cap="none" spc="0" normalizeH="0" baseline="0" noProof="0" dirty="0" smtClean="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优秀</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下载：</a:t>
            </a:r>
            <a:r>
              <a:rPr kumimoji="0" lang="en-US" altLang="zh-CN" sz="100" b="0" i="0" u="none" strike="noStrike" kern="0" cap="none" spc="0" normalizeH="0" baseline="0" noProof="0" dirty="0" smtClean="0">
                <a:ln>
                  <a:noFill/>
                </a:ln>
                <a:solidFill>
                  <a:prstClr val="white"/>
                </a:solidFill>
                <a:effectLst/>
                <a:uLnTx/>
                <a:uFillTx/>
              </a:rPr>
              <a:t>www.1ppt.com/xiazai/        PPT</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Word</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www.1ppt.com/word/              Excel</a:t>
            </a:r>
            <a:r>
              <a:rPr kumimoji="0" lang="zh-CN" altLang="en-US" sz="100" b="0" i="0" u="none" strike="noStrike" kern="0" cap="none" spc="0" normalizeH="0" baseline="0" noProof="0" dirty="0" smtClean="0">
                <a:ln>
                  <a:noFill/>
                </a:ln>
                <a:solidFill>
                  <a:prstClr val="white"/>
                </a:solidFill>
                <a:effectLst/>
                <a:uLnTx/>
                <a:uFillTx/>
              </a:rPr>
              <a:t>教程：</a:t>
            </a:r>
            <a:r>
              <a:rPr kumimoji="0" lang="en-US" altLang="zh-CN" sz="100" b="0" i="0" u="none" strike="noStrike" kern="0" cap="none" spc="0" normalizeH="0" baseline="0" noProof="0" dirty="0" smtClean="0">
                <a:ln>
                  <a:noFill/>
                </a:ln>
                <a:solidFill>
                  <a:prstClr val="white"/>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资料下载：</a:t>
            </a:r>
            <a:r>
              <a:rPr kumimoji="0" lang="en-US" altLang="zh-CN" sz="100" b="0" i="0" u="none" strike="noStrike" kern="0" cap="none" spc="0" normalizeH="0" baseline="0" noProof="0" dirty="0" smtClean="0">
                <a:ln>
                  <a:noFill/>
                </a:ln>
                <a:solidFill>
                  <a:prstClr val="white"/>
                </a:solidFill>
                <a:effectLst/>
                <a:uLnTx/>
                <a:uFillTx/>
              </a:rPr>
              <a:t>www.1ppt.com/ziliao/                PPT</a:t>
            </a:r>
            <a:r>
              <a:rPr kumimoji="0" lang="zh-CN" altLang="en-US" sz="100" b="0" i="0" u="none" strike="noStrike" kern="0" cap="none" spc="0" normalizeH="0" baseline="0" noProof="0" dirty="0" smtClean="0">
                <a:ln>
                  <a:noFill/>
                </a:ln>
                <a:solidFill>
                  <a:prstClr val="white"/>
                </a:solidFill>
                <a:effectLst/>
                <a:uLnTx/>
                <a:uFillTx/>
              </a:rPr>
              <a:t>课件下载：</a:t>
            </a:r>
            <a:r>
              <a:rPr kumimoji="0" lang="en-US" altLang="zh-CN" sz="100" b="0" i="0" u="none" strike="noStrike" kern="0" cap="none" spc="0" normalizeH="0" baseline="0" noProof="0" dirty="0" smtClean="0">
                <a:ln>
                  <a:noFill/>
                </a:ln>
                <a:solidFill>
                  <a:prstClr val="white"/>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范文下载：</a:t>
            </a:r>
            <a:r>
              <a:rPr kumimoji="0" lang="en-US" altLang="zh-CN" sz="100" b="0" i="0" u="none" strike="noStrike" kern="0" cap="none" spc="0" normalizeH="0" baseline="0" noProof="0" dirty="0" smtClean="0">
                <a:ln>
                  <a:noFill/>
                </a:ln>
                <a:solidFill>
                  <a:prstClr val="white"/>
                </a:solidFill>
                <a:effectLst/>
                <a:uLnTx/>
                <a:uFillTx/>
              </a:rPr>
              <a:t>www.1ppt.com/fanwen/             </a:t>
            </a:r>
            <a:r>
              <a:rPr kumimoji="0" lang="zh-CN" altLang="en-US" sz="100" b="0" i="0" u="none" strike="noStrike" kern="0" cap="none" spc="0" normalizeH="0" baseline="0" noProof="0" dirty="0" smtClean="0">
                <a:ln>
                  <a:noFill/>
                </a:ln>
                <a:solidFill>
                  <a:prstClr val="white"/>
                </a:solidFill>
                <a:effectLst/>
                <a:uLnTx/>
                <a:uFillTx/>
              </a:rPr>
              <a:t>试卷下载：</a:t>
            </a:r>
            <a:r>
              <a:rPr kumimoji="0" lang="en-US" altLang="zh-CN" sz="100" b="0" i="0" u="none" strike="noStrike" kern="0" cap="none" spc="0" normalizeH="0" baseline="0" noProof="0" dirty="0" smtClean="0">
                <a:ln>
                  <a:noFill/>
                </a:ln>
                <a:solidFill>
                  <a:prstClr val="white"/>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教案下载：</a:t>
            </a:r>
            <a:r>
              <a:rPr kumimoji="0" lang="en-US" altLang="zh-CN" sz="100" b="0" i="0" u="none" strike="noStrike" kern="0" cap="none" spc="0" normalizeH="0" baseline="0" noProof="0" dirty="0" smtClean="0">
                <a:ln>
                  <a:noFill/>
                </a:ln>
                <a:solidFill>
                  <a:prstClr val="white"/>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字体下载：</a:t>
            </a:r>
            <a:r>
              <a:rPr kumimoji="0" lang="en-US" altLang="zh-CN" sz="100" b="0" i="0" u="none" strike="noStrike" kern="0" cap="none" spc="0" normalizeH="0" baseline="0" noProof="0" dirty="0" smtClean="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 </a:t>
            </a:r>
            <a:endParaRPr kumimoji="0" lang="zh-CN" altLang="en-US" sz="100" b="0" i="0" u="none" strike="noStrike" kern="0" cap="none" spc="0" normalizeH="0" baseline="0" noProof="0" dirty="0" smtClean="0">
              <a:ln>
                <a:noFill/>
              </a:ln>
              <a:solidFill>
                <a:prstClr val="white"/>
              </a:solidFill>
              <a:effectLst/>
              <a:uLnTx/>
              <a:uFillTx/>
            </a:endParaRPr>
          </a:p>
        </p:txBody>
      </p:sp>
    </p:spTree>
    <p:extLst>
      <p:ext uri="{BB962C8B-B14F-4D97-AF65-F5344CB8AC3E}">
        <p14:creationId xmlns:p14="http://schemas.microsoft.com/office/powerpoint/2010/main" val="5317507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标题和内容">
    <p:bg>
      <p:bgPr>
        <a:solidFill>
          <a:schemeClr val="bg1"/>
        </a:solidFill>
        <a:effectLst/>
      </p:bgPr>
    </p:bg>
    <p:spTree>
      <p:nvGrpSpPr>
        <p:cNvPr id="1" name=""/>
        <p:cNvGrpSpPr/>
        <p:nvPr/>
      </p:nvGrpSpPr>
      <p:grpSpPr>
        <a:xfrm>
          <a:off x="0" y="0"/>
          <a:ext cx="0" cy="0"/>
          <a:chOff x="0" y="0"/>
          <a:chExt cx="0" cy="0"/>
        </a:xfrm>
      </p:grpSpPr>
      <p:cxnSp>
        <p:nvCxnSpPr>
          <p:cNvPr id="5" name="直接连接符 4"/>
          <p:cNvCxnSpPr/>
          <p:nvPr userDrawn="1"/>
        </p:nvCxnSpPr>
        <p:spPr>
          <a:xfrm>
            <a:off x="1171393" y="519997"/>
            <a:ext cx="7972607"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57618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标题和内容">
    <p:bg>
      <p:bgPr>
        <a:solidFill>
          <a:schemeClr val="bg1"/>
        </a:solidFill>
        <a:effectLst/>
      </p:bgPr>
    </p:bg>
    <p:spTree>
      <p:nvGrpSpPr>
        <p:cNvPr id="1" name=""/>
        <p:cNvGrpSpPr/>
        <p:nvPr/>
      </p:nvGrpSpPr>
      <p:grpSpPr>
        <a:xfrm>
          <a:off x="0" y="0"/>
          <a:ext cx="0" cy="0"/>
          <a:chOff x="0" y="0"/>
          <a:chExt cx="0" cy="0"/>
        </a:xfrm>
      </p:grpSpPr>
      <p:cxnSp>
        <p:nvCxnSpPr>
          <p:cNvPr id="5" name="直接连接符 4"/>
          <p:cNvCxnSpPr/>
          <p:nvPr userDrawn="1"/>
        </p:nvCxnSpPr>
        <p:spPr>
          <a:xfrm>
            <a:off x="1171393" y="519997"/>
            <a:ext cx="7972607"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3877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2019/12/8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43456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标题和内容">
    <p:bg>
      <p:bgPr>
        <a:blipFill>
          <a:blip r:embed="rId2"/>
          <a:tile tx="0" ty="0" sx="100000" sy="100000" flip="none" algn="tl"/>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91492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2019/12/8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538659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2019/12/8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503165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2019/12/8</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966557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2019/12/8</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5753550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2019/12/8</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053392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2019/12/8</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371861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2019/12/8</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506346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2019/12/8</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3144583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2019/12/8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972340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2019/12/8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760610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304"/>
            <a:ext cx="7886700" cy="2139553"/>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2019/12/8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21421349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369219"/>
            <a:ext cx="3886200" cy="326350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29150" y="1369219"/>
            <a:ext cx="3886200" cy="326350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2019/12/8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9832619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4" name="内容占位符 3"/>
          <p:cNvSpPr>
            <a:spLocks noGrp="1"/>
          </p:cNvSpPr>
          <p:nvPr>
            <p:ph sz="half" idx="2"/>
          </p:nvPr>
        </p:nvSpPr>
        <p:spPr>
          <a:xfrm>
            <a:off x="629842" y="1878806"/>
            <a:ext cx="3868340" cy="2763441"/>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6" name="内容占位符 5"/>
          <p:cNvSpPr>
            <a:spLocks noGrp="1"/>
          </p:cNvSpPr>
          <p:nvPr>
            <p:ph sz="quarter" idx="4"/>
          </p:nvPr>
        </p:nvSpPr>
        <p:spPr>
          <a:xfrm>
            <a:off x="4629150" y="1878806"/>
            <a:ext cx="3887391" cy="2763441"/>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2019/12/8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15795577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2019/12/8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41909272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2019/12/8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961472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2019/12/8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2441055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smtClean="0"/>
              <a:t>单击图标添加图片</a:t>
            </a:r>
            <a:endParaRPr lang="zh-CN" altLang="en-US"/>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2019/12/8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23929445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5.xml"/><Relationship Id="rId7"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3.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530820CF-B880-4189-942D-D702A7CBA730}" type="datetimeFigureOut">
              <a:rPr lang="zh-CN" altLang="en-US" smtClean="0"/>
              <a:t>2019/12/8</a:t>
            </a:fld>
            <a:endParaRPr lang="zh-CN" altLang="en-US"/>
          </a:p>
        </p:txBody>
      </p:sp>
      <p:sp>
        <p:nvSpPr>
          <p:cNvPr id="5" name="页脚占位符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C913308-F349-4B6D-A68A-DD1791B4A57B}" type="slidenum">
              <a:rPr lang="zh-CN" altLang="en-US" smtClean="0"/>
              <a:t>‹#›</a:t>
            </a:fld>
            <a:endParaRPr lang="zh-CN" altLang="en-US"/>
          </a:p>
        </p:txBody>
      </p:sp>
      <p:pic>
        <p:nvPicPr>
          <p:cNvPr id="7" name="Picture 3"/>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0"/>
            <a:ext cx="9144000" cy="5145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2"/>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938213" y="298450"/>
            <a:ext cx="7267575" cy="4548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127944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mc:AlternateContent xmlns:mc="http://schemas.openxmlformats.org/markup-compatibility/2006" xmlns:p14="http://schemas.microsoft.com/office/powerpoint/2010/main">
    <mc:Choice Requires="p14">
      <p:transition spd="slow" p14:dur="2000"/>
    </mc:Choice>
    <mc:Fallback xmlns="">
      <p:transition spd="slow"/>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116113" y="-136071"/>
            <a:ext cx="9463314" cy="5462814"/>
          </a:xfrm>
          <a:prstGeom prst="rect">
            <a:avLst/>
          </a:prstGeom>
        </p:spPr>
      </p:pic>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685800" rtl="0" eaLnBrk="1" fontAlgn="auto" latinLnBrk="0" hangingPunct="1">
              <a:lnSpc>
                <a:spcPct val="100000"/>
              </a:lnSpc>
              <a:spcBef>
                <a:spcPts val="0"/>
              </a:spcBef>
              <a:spcAft>
                <a:spcPts val="0"/>
              </a:spcAft>
              <a:buClrTx/>
              <a:buSzTx/>
              <a:buFontTx/>
              <a:buNone/>
              <a:tabLst/>
              <a:defRPr/>
            </a:pPr>
            <a:fld id="{8663DD89-DA72-4956-8961-85B6562EBFBE}"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685800" rtl="0" eaLnBrk="1" fontAlgn="auto" latinLnBrk="0" hangingPunct="1">
                <a:lnSpc>
                  <a:spcPct val="100000"/>
                </a:lnSpc>
                <a:spcBef>
                  <a:spcPts val="0"/>
                </a:spcBef>
                <a:spcAft>
                  <a:spcPts val="0"/>
                </a:spcAft>
                <a:buClrTx/>
                <a:buSzTx/>
                <a:buFontTx/>
                <a:buNone/>
                <a:tabLst/>
                <a:defRPr/>
              </a:pPr>
              <a:t>2019/12/8</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5" name="页脚占位符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6" name="灯片编号占位符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685800" rtl="0" eaLnBrk="1" fontAlgn="auto" latinLnBrk="0" hangingPunct="1">
              <a:lnSpc>
                <a:spcPct val="100000"/>
              </a:lnSpc>
              <a:spcBef>
                <a:spcPts val="0"/>
              </a:spcBef>
              <a:spcAft>
                <a:spcPts val="0"/>
              </a:spcAft>
              <a:buClrTx/>
              <a:buSzTx/>
              <a:buFontTx/>
              <a:buNone/>
              <a:tabLst/>
              <a:defRPr/>
            </a:pPr>
            <a:fld id="{994C8F1E-C324-4ECD-9D66-17513A2AE6B7}"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6858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003587119"/>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Lst>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400"/>
            <a:fld id="{530820CF-B880-4189-942D-D702A7CBA730}" type="datetimeFigureOut">
              <a:rPr lang="zh-CN" altLang="en-US" smtClean="0">
                <a:solidFill>
                  <a:prstClr val="black">
                    <a:tint val="75000"/>
                  </a:prstClr>
                </a:solidFill>
              </a:rPr>
              <a:pPr defTabSz="914400"/>
              <a:t>2019/12/8</a:t>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400"/>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400"/>
            <a:fld id="{0C913308-F349-4B6D-A68A-DD1791B4A57B}" type="slidenum">
              <a:rPr lang="zh-CN" altLang="en-US" smtClean="0">
                <a:solidFill>
                  <a:prstClr val="black">
                    <a:tint val="75000"/>
                  </a:prstClr>
                </a:solidFill>
              </a:rPr>
              <a:pPr defTabSz="914400"/>
              <a:t>‹#›</a:t>
            </a:fld>
            <a:endParaRPr lang="zh-CN" altLang="en-US">
              <a:solidFill>
                <a:prstClr val="black">
                  <a:tint val="75000"/>
                </a:prstClr>
              </a:solidFill>
            </a:endParaRPr>
          </a:p>
        </p:txBody>
      </p:sp>
    </p:spTree>
    <p:extLst>
      <p:ext uri="{BB962C8B-B14F-4D97-AF65-F5344CB8AC3E}">
        <p14:creationId xmlns:p14="http://schemas.microsoft.com/office/powerpoint/2010/main" val="283216114"/>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mc:AlternateContent xmlns:mc="http://schemas.openxmlformats.org/markup-compatibility/2006" xmlns:p14="http://schemas.microsoft.com/office/powerpoint/2010/main">
    <mc:Choice Requires="p14">
      <p:transition spd="slow" p14:dur="2000"/>
    </mc:Choice>
    <mc:Fallback xmlns="">
      <p:transition spd="slow"/>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wma"/><Relationship Id="rId1" Type="http://schemas.microsoft.com/office/2007/relationships/media" Target="../media/media1.wma"/><Relationship Id="rId5" Type="http://schemas.openxmlformats.org/officeDocument/2006/relationships/image" Target="../media/image7.pn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88"/>
            <a:ext cx="9144000" cy="5145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213" y="300038"/>
            <a:ext cx="7267575" cy="4548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标题 1"/>
          <p:cNvSpPr>
            <a:spLocks noGrp="1"/>
          </p:cNvSpPr>
          <p:nvPr>
            <p:ph type="ctrTitle"/>
          </p:nvPr>
        </p:nvSpPr>
        <p:spPr/>
        <p:txBody>
          <a:bodyPr/>
          <a:lstStyle/>
          <a:p>
            <a:r>
              <a:rPr lang="zh-CN" altLang="en-US" dirty="0">
                <a:solidFill>
                  <a:schemeClr val="bg1"/>
                </a:solidFill>
              </a:rPr>
              <a:t>第五章</a:t>
            </a:r>
          </a:p>
        </p:txBody>
      </p:sp>
      <p:sp>
        <p:nvSpPr>
          <p:cNvPr id="3" name="副标题 2"/>
          <p:cNvSpPr>
            <a:spLocks noGrp="1"/>
          </p:cNvSpPr>
          <p:nvPr>
            <p:ph type="subTitle" idx="1"/>
          </p:nvPr>
        </p:nvSpPr>
        <p:spPr/>
        <p:txBody>
          <a:bodyPr/>
          <a:lstStyle/>
          <a:p>
            <a:r>
              <a:rPr lang="en-US" altLang="zh-CN" dirty="0" err="1" smtClean="0"/>
              <a:t>powerpoint</a:t>
            </a:r>
            <a:endParaRPr lang="zh-CN" altLang="en-US" dirty="0"/>
          </a:p>
        </p:txBody>
      </p:sp>
    </p:spTree>
    <p:extLst>
      <p:ext uri="{BB962C8B-B14F-4D97-AF65-F5344CB8AC3E}">
        <p14:creationId xmlns:p14="http://schemas.microsoft.com/office/powerpoint/2010/main" val="29917312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占位符格式设置</a:t>
            </a:r>
            <a:endParaRPr lang="zh-CN" altLang="en-US" dirty="0">
              <a:solidFill>
                <a:schemeClr val="bg1"/>
              </a:solidFill>
            </a:endParaRPr>
          </a:p>
        </p:txBody>
      </p:sp>
      <p:sp>
        <p:nvSpPr>
          <p:cNvPr id="3" name="内容占位符 2"/>
          <p:cNvSpPr>
            <a:spLocks noGrp="1"/>
          </p:cNvSpPr>
          <p:nvPr>
            <p:ph idx="1"/>
          </p:nvPr>
        </p:nvSpPr>
        <p:spPr/>
        <p:txBody>
          <a:bodyPr>
            <a:normAutofit lnSpcReduction="10000"/>
          </a:bodyPr>
          <a:lstStyle/>
          <a:p>
            <a:r>
              <a:rPr lang="zh-CN" altLang="en-US" dirty="0" smtClean="0">
                <a:solidFill>
                  <a:schemeClr val="bg1"/>
                </a:solidFill>
              </a:rPr>
              <a:t>选中占位符</a:t>
            </a:r>
            <a:r>
              <a:rPr lang="en-US" altLang="zh-CN" dirty="0" smtClean="0">
                <a:solidFill>
                  <a:schemeClr val="bg1"/>
                </a:solidFill>
              </a:rPr>
              <a:t>-</a:t>
            </a:r>
            <a:r>
              <a:rPr lang="zh-CN" altLang="en-US" dirty="0" smtClean="0">
                <a:solidFill>
                  <a:schemeClr val="bg1"/>
                </a:solidFill>
              </a:rPr>
              <a:t>右键</a:t>
            </a:r>
            <a:r>
              <a:rPr lang="en-US" altLang="zh-CN" dirty="0" smtClean="0">
                <a:solidFill>
                  <a:schemeClr val="bg1"/>
                </a:solidFill>
              </a:rPr>
              <a:t>-</a:t>
            </a:r>
            <a:r>
              <a:rPr lang="zh-CN" altLang="en-US" dirty="0" smtClean="0">
                <a:solidFill>
                  <a:schemeClr val="bg1"/>
                </a:solidFill>
              </a:rPr>
              <a:t>设置形状格式</a:t>
            </a:r>
            <a:endParaRPr lang="en-US" altLang="zh-CN" dirty="0" smtClean="0">
              <a:solidFill>
                <a:schemeClr val="bg1"/>
              </a:solidFill>
            </a:endParaRPr>
          </a:p>
          <a:p>
            <a:r>
              <a:rPr lang="zh-CN" altLang="en-US" dirty="0" smtClean="0">
                <a:solidFill>
                  <a:schemeClr val="bg1"/>
                </a:solidFill>
              </a:rPr>
              <a:t>常用格式设置</a:t>
            </a:r>
            <a:endParaRPr lang="en-US" altLang="zh-CN" dirty="0" smtClean="0">
              <a:solidFill>
                <a:schemeClr val="bg1"/>
              </a:solidFill>
            </a:endParaRPr>
          </a:p>
          <a:p>
            <a:r>
              <a:rPr lang="zh-CN" altLang="en-US" dirty="0" smtClean="0">
                <a:solidFill>
                  <a:schemeClr val="bg1"/>
                </a:solidFill>
              </a:rPr>
              <a:t>填充（背景）</a:t>
            </a:r>
            <a:endParaRPr lang="en-US" altLang="zh-CN" dirty="0" smtClean="0">
              <a:solidFill>
                <a:schemeClr val="bg1"/>
              </a:solidFill>
            </a:endParaRPr>
          </a:p>
          <a:p>
            <a:r>
              <a:rPr lang="zh-CN" altLang="en-US" dirty="0" smtClean="0">
                <a:solidFill>
                  <a:schemeClr val="bg1"/>
                </a:solidFill>
              </a:rPr>
              <a:t>线条和线型</a:t>
            </a:r>
            <a:endParaRPr lang="en-US" altLang="zh-CN" dirty="0" smtClean="0">
              <a:solidFill>
                <a:schemeClr val="bg1"/>
              </a:solidFill>
            </a:endParaRPr>
          </a:p>
          <a:p>
            <a:r>
              <a:rPr lang="zh-CN" altLang="en-US" dirty="0" smtClean="0">
                <a:solidFill>
                  <a:schemeClr val="bg1"/>
                </a:solidFill>
              </a:rPr>
              <a:t>大小和位置（可以通过鼠标拖动）</a:t>
            </a:r>
            <a:endParaRPr lang="en-US" altLang="zh-CN" dirty="0" smtClean="0">
              <a:solidFill>
                <a:schemeClr val="bg1"/>
              </a:solidFill>
            </a:endParaRPr>
          </a:p>
          <a:p>
            <a:r>
              <a:rPr lang="zh-CN" altLang="en-US" dirty="0" smtClean="0">
                <a:solidFill>
                  <a:schemeClr val="bg1"/>
                </a:solidFill>
              </a:rPr>
              <a:t>可以通过重设按钮恢复</a:t>
            </a:r>
            <a:endParaRPr lang="zh-CN" altLang="en-US" dirty="0">
              <a:solidFill>
                <a:schemeClr val="bg1"/>
              </a:solidFill>
            </a:endParaRPr>
          </a:p>
        </p:txBody>
      </p:sp>
    </p:spTree>
    <p:extLst>
      <p:ext uri="{BB962C8B-B14F-4D97-AF65-F5344CB8AC3E}">
        <p14:creationId xmlns:p14="http://schemas.microsoft.com/office/powerpoint/2010/main" val="21589239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文本框</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如果还需要添加标题和正文以外的其他文字，可以使用文本框</a:t>
            </a:r>
            <a:endParaRPr lang="zh-CN" altLang="en-US" dirty="0">
              <a:solidFill>
                <a:schemeClr val="bg1"/>
              </a:solidFill>
            </a:endParaRPr>
          </a:p>
        </p:txBody>
      </p:sp>
    </p:spTree>
    <p:extLst>
      <p:ext uri="{BB962C8B-B14F-4D97-AF65-F5344CB8AC3E}">
        <p14:creationId xmlns:p14="http://schemas.microsoft.com/office/powerpoint/2010/main" val="8789389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输入文字</a:t>
            </a:r>
            <a:endParaRPr lang="zh-CN" altLang="en-US" dirty="0">
              <a:solidFill>
                <a:schemeClr val="bg1"/>
              </a:solidFill>
            </a:endParaRPr>
          </a:p>
        </p:txBody>
      </p:sp>
      <p:sp>
        <p:nvSpPr>
          <p:cNvPr id="3" name="内容占位符 2"/>
          <p:cNvSpPr>
            <a:spLocks noGrp="1"/>
          </p:cNvSpPr>
          <p:nvPr>
            <p:ph idx="1"/>
          </p:nvPr>
        </p:nvSpPr>
        <p:spPr/>
        <p:txBody>
          <a:bodyPr>
            <a:normAutofit lnSpcReduction="10000"/>
          </a:bodyPr>
          <a:lstStyle/>
          <a:p>
            <a:pPr marL="514350" indent="-514350">
              <a:buFont typeface="+mj-lt"/>
              <a:buAutoNum type="arabicPeriod"/>
            </a:pPr>
            <a:r>
              <a:rPr lang="zh-CN" altLang="en-US" dirty="0" smtClean="0">
                <a:solidFill>
                  <a:schemeClr val="bg1"/>
                </a:solidFill>
              </a:rPr>
              <a:t>在占位符中输入文字</a:t>
            </a:r>
            <a:endParaRPr lang="en-US" altLang="zh-CN" dirty="0" smtClean="0">
              <a:solidFill>
                <a:schemeClr val="bg1"/>
              </a:solidFill>
            </a:endParaRPr>
          </a:p>
          <a:p>
            <a:pPr marL="514350" indent="-514350">
              <a:buFont typeface="+mj-lt"/>
              <a:buAutoNum type="arabicPeriod"/>
            </a:pPr>
            <a:r>
              <a:rPr lang="zh-CN" altLang="en-US" dirty="0" smtClean="0">
                <a:solidFill>
                  <a:schemeClr val="bg1"/>
                </a:solidFill>
              </a:rPr>
              <a:t>在文本框中输入文字</a:t>
            </a:r>
            <a:endParaRPr lang="en-US" altLang="zh-CN" dirty="0" smtClean="0">
              <a:solidFill>
                <a:schemeClr val="bg1"/>
              </a:solidFill>
            </a:endParaRPr>
          </a:p>
          <a:p>
            <a:pPr marL="514350" indent="-514350">
              <a:buFont typeface="+mj-lt"/>
              <a:buAutoNum type="arabicPeriod"/>
            </a:pPr>
            <a:r>
              <a:rPr lang="zh-CN" altLang="en-US" dirty="0" smtClean="0">
                <a:solidFill>
                  <a:schemeClr val="bg1"/>
                </a:solidFill>
              </a:rPr>
              <a:t>在形状中输入文字</a:t>
            </a:r>
            <a:endParaRPr lang="en-US" altLang="zh-CN" dirty="0" smtClean="0">
              <a:solidFill>
                <a:schemeClr val="bg1"/>
              </a:solidFill>
            </a:endParaRPr>
          </a:p>
          <a:p>
            <a:pPr marL="514350" indent="-514350">
              <a:buFont typeface="+mj-lt"/>
              <a:buAutoNum type="arabicPeriod"/>
            </a:pPr>
            <a:r>
              <a:rPr lang="zh-CN" altLang="en-US" dirty="0" smtClean="0">
                <a:solidFill>
                  <a:schemeClr val="bg1"/>
                </a:solidFill>
              </a:rPr>
              <a:t>使用层级（编号或项目符号）</a:t>
            </a:r>
            <a:endParaRPr lang="en-US" altLang="zh-CN" dirty="0">
              <a:solidFill>
                <a:schemeClr val="bg1"/>
              </a:solidFill>
            </a:endParaRPr>
          </a:p>
          <a:p>
            <a:pPr marL="514350" indent="-514350">
              <a:buFont typeface="+mj-lt"/>
              <a:buAutoNum type="arabicPeriod"/>
            </a:pPr>
            <a:r>
              <a:rPr lang="zh-CN" altLang="en-US" dirty="0" smtClean="0">
                <a:solidFill>
                  <a:schemeClr val="bg1"/>
                </a:solidFill>
              </a:rPr>
              <a:t>将层级转换为</a:t>
            </a:r>
            <a:r>
              <a:rPr lang="en-US" altLang="zh-CN" dirty="0" err="1" smtClean="0">
                <a:solidFill>
                  <a:schemeClr val="bg1"/>
                </a:solidFill>
              </a:rPr>
              <a:t>smartArt</a:t>
            </a:r>
            <a:r>
              <a:rPr lang="zh-CN" altLang="en-US" dirty="0" smtClean="0">
                <a:solidFill>
                  <a:schemeClr val="bg1"/>
                </a:solidFill>
              </a:rPr>
              <a:t>（选中文字</a:t>
            </a:r>
            <a:r>
              <a:rPr lang="en-US" altLang="zh-CN" dirty="0" smtClean="0">
                <a:solidFill>
                  <a:schemeClr val="bg1"/>
                </a:solidFill>
              </a:rPr>
              <a:t>-</a:t>
            </a:r>
            <a:r>
              <a:rPr lang="zh-CN" altLang="en-US" dirty="0" smtClean="0">
                <a:solidFill>
                  <a:schemeClr val="bg1"/>
                </a:solidFill>
              </a:rPr>
              <a:t>右键</a:t>
            </a:r>
            <a:r>
              <a:rPr lang="en-US" altLang="zh-CN" dirty="0" smtClean="0">
                <a:solidFill>
                  <a:schemeClr val="bg1"/>
                </a:solidFill>
              </a:rPr>
              <a:t>-</a:t>
            </a:r>
            <a:r>
              <a:rPr lang="zh-CN" altLang="en-US" dirty="0" smtClean="0">
                <a:solidFill>
                  <a:schemeClr val="bg1"/>
                </a:solidFill>
              </a:rPr>
              <a:t>转换为</a:t>
            </a:r>
            <a:r>
              <a:rPr lang="en-US" altLang="zh-CN" dirty="0" err="1" smtClean="0">
                <a:solidFill>
                  <a:schemeClr val="bg1"/>
                </a:solidFill>
              </a:rPr>
              <a:t>smartArt</a:t>
            </a:r>
            <a:r>
              <a:rPr lang="zh-CN" altLang="en-US" dirty="0" smtClean="0">
                <a:solidFill>
                  <a:schemeClr val="bg1"/>
                </a:solidFill>
              </a:rPr>
              <a:t>）</a:t>
            </a:r>
            <a:endParaRPr lang="zh-CN" altLang="en-US" dirty="0">
              <a:solidFill>
                <a:schemeClr val="bg1"/>
              </a:solidFill>
            </a:endParaRPr>
          </a:p>
        </p:txBody>
      </p:sp>
    </p:spTree>
    <p:extLst>
      <p:ext uri="{BB962C8B-B14F-4D97-AF65-F5344CB8AC3E}">
        <p14:creationId xmlns:p14="http://schemas.microsoft.com/office/powerpoint/2010/main" val="27634843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超链接</a:t>
            </a:r>
            <a:endParaRPr lang="zh-CN" altLang="en-US" dirty="0">
              <a:solidFill>
                <a:schemeClr val="bg1"/>
              </a:solidFill>
            </a:endParaRPr>
          </a:p>
        </p:txBody>
      </p:sp>
      <p:sp>
        <p:nvSpPr>
          <p:cNvPr id="3" name="内容占位符 2"/>
          <p:cNvSpPr>
            <a:spLocks noGrp="1"/>
          </p:cNvSpPr>
          <p:nvPr>
            <p:ph idx="1"/>
          </p:nvPr>
        </p:nvSpPr>
        <p:spPr/>
        <p:txBody>
          <a:bodyPr>
            <a:normAutofit fontScale="92500" lnSpcReduction="10000"/>
          </a:bodyPr>
          <a:lstStyle/>
          <a:p>
            <a:r>
              <a:rPr lang="zh-CN" altLang="en-US" dirty="0" smtClean="0">
                <a:solidFill>
                  <a:schemeClr val="bg1"/>
                </a:solidFill>
              </a:rPr>
              <a:t>点击后可连接到网页，其他文件或本文件的某张幻灯片</a:t>
            </a:r>
            <a:endParaRPr lang="en-US" altLang="zh-CN" dirty="0" smtClean="0">
              <a:solidFill>
                <a:schemeClr val="bg1"/>
              </a:solidFill>
            </a:endParaRPr>
          </a:p>
          <a:p>
            <a:r>
              <a:rPr lang="zh-CN" altLang="en-US" dirty="0" smtClean="0">
                <a:solidFill>
                  <a:schemeClr val="bg1"/>
                </a:solidFill>
              </a:rPr>
              <a:t>设置超链接：插入</a:t>
            </a:r>
            <a:r>
              <a:rPr lang="en-US" altLang="zh-CN" dirty="0" smtClean="0">
                <a:solidFill>
                  <a:schemeClr val="bg1"/>
                </a:solidFill>
              </a:rPr>
              <a:t>-</a:t>
            </a:r>
            <a:r>
              <a:rPr lang="zh-CN" altLang="en-US" dirty="0" smtClean="0">
                <a:solidFill>
                  <a:schemeClr val="bg1"/>
                </a:solidFill>
              </a:rPr>
              <a:t>链接</a:t>
            </a:r>
            <a:r>
              <a:rPr lang="en-US" altLang="zh-CN" dirty="0" smtClean="0">
                <a:solidFill>
                  <a:schemeClr val="bg1"/>
                </a:solidFill>
              </a:rPr>
              <a:t>-</a:t>
            </a:r>
            <a:r>
              <a:rPr lang="zh-CN" altLang="en-US" dirty="0" smtClean="0">
                <a:solidFill>
                  <a:schemeClr val="bg1"/>
                </a:solidFill>
              </a:rPr>
              <a:t>超链接</a:t>
            </a:r>
            <a:endParaRPr lang="en-US" altLang="zh-CN" dirty="0" smtClean="0">
              <a:solidFill>
                <a:schemeClr val="bg1"/>
              </a:solidFill>
            </a:endParaRPr>
          </a:p>
          <a:p>
            <a:r>
              <a:rPr lang="zh-CN" altLang="en-US" dirty="0" smtClean="0">
                <a:solidFill>
                  <a:schemeClr val="bg1"/>
                </a:solidFill>
              </a:rPr>
              <a:t>第一种文本设置超链接</a:t>
            </a:r>
            <a:endParaRPr lang="en-US" altLang="zh-CN" dirty="0" smtClean="0">
              <a:solidFill>
                <a:schemeClr val="bg1"/>
              </a:solidFill>
            </a:endParaRPr>
          </a:p>
          <a:p>
            <a:r>
              <a:rPr lang="zh-CN" altLang="en-US" dirty="0" smtClean="0">
                <a:solidFill>
                  <a:schemeClr val="bg1"/>
                </a:solidFill>
              </a:rPr>
              <a:t>第二种形状设置超链接</a:t>
            </a:r>
            <a:endParaRPr lang="en-US" altLang="zh-CN" dirty="0" smtClean="0">
              <a:solidFill>
                <a:schemeClr val="bg1"/>
              </a:solidFill>
            </a:endParaRPr>
          </a:p>
          <a:p>
            <a:r>
              <a:rPr lang="zh-CN" altLang="en-US" dirty="0" smtClean="0">
                <a:solidFill>
                  <a:schemeClr val="bg1"/>
                </a:solidFill>
              </a:rPr>
              <a:t>取消超链接：选中超链接的文本或形状，右键</a:t>
            </a:r>
            <a:r>
              <a:rPr lang="en-US" altLang="zh-CN" dirty="0" smtClean="0">
                <a:solidFill>
                  <a:schemeClr val="bg1"/>
                </a:solidFill>
              </a:rPr>
              <a:t>-</a:t>
            </a:r>
            <a:r>
              <a:rPr lang="zh-CN" altLang="en-US" dirty="0" smtClean="0">
                <a:solidFill>
                  <a:schemeClr val="bg1"/>
                </a:solidFill>
              </a:rPr>
              <a:t>取消超链接</a:t>
            </a:r>
            <a:endParaRPr lang="zh-CN" altLang="en-US" dirty="0">
              <a:solidFill>
                <a:schemeClr val="bg1"/>
              </a:solidFill>
            </a:endParaRPr>
          </a:p>
        </p:txBody>
      </p:sp>
    </p:spTree>
    <p:extLst>
      <p:ext uri="{BB962C8B-B14F-4D97-AF65-F5344CB8AC3E}">
        <p14:creationId xmlns:p14="http://schemas.microsoft.com/office/powerpoint/2010/main" val="18764023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练习</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完成文字超链接练习</a:t>
            </a:r>
            <a:endParaRPr lang="zh-CN" altLang="en-US" dirty="0">
              <a:solidFill>
                <a:schemeClr val="bg1"/>
              </a:solidFill>
            </a:endParaRPr>
          </a:p>
        </p:txBody>
      </p:sp>
    </p:spTree>
    <p:extLst>
      <p:ext uri="{BB962C8B-B14F-4D97-AF65-F5344CB8AC3E}">
        <p14:creationId xmlns:p14="http://schemas.microsoft.com/office/powerpoint/2010/main" val="17410394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插入图片</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插入选项卡</a:t>
            </a:r>
            <a:r>
              <a:rPr lang="en-US" altLang="zh-CN" dirty="0" smtClean="0">
                <a:solidFill>
                  <a:schemeClr val="bg1"/>
                </a:solidFill>
              </a:rPr>
              <a:t>-</a:t>
            </a:r>
            <a:r>
              <a:rPr lang="zh-CN" altLang="en-US" dirty="0" smtClean="0">
                <a:solidFill>
                  <a:schemeClr val="bg1"/>
                </a:solidFill>
              </a:rPr>
              <a:t>图像</a:t>
            </a:r>
            <a:r>
              <a:rPr lang="en-US" altLang="zh-CN" dirty="0" smtClean="0">
                <a:solidFill>
                  <a:schemeClr val="bg1"/>
                </a:solidFill>
              </a:rPr>
              <a:t>-</a:t>
            </a:r>
            <a:r>
              <a:rPr lang="zh-CN" altLang="en-US" dirty="0" smtClean="0">
                <a:solidFill>
                  <a:schemeClr val="bg1"/>
                </a:solidFill>
              </a:rPr>
              <a:t>图片</a:t>
            </a:r>
            <a:endParaRPr lang="en-US" altLang="zh-CN" dirty="0" smtClean="0">
              <a:solidFill>
                <a:schemeClr val="bg1"/>
              </a:solidFill>
            </a:endParaRPr>
          </a:p>
          <a:p>
            <a:r>
              <a:rPr lang="zh-CN" altLang="en-US" dirty="0" smtClean="0">
                <a:solidFill>
                  <a:schemeClr val="bg1"/>
                </a:solidFill>
              </a:rPr>
              <a:t>图片格式设置</a:t>
            </a:r>
            <a:endParaRPr lang="en-US" altLang="zh-CN" dirty="0" smtClean="0">
              <a:solidFill>
                <a:schemeClr val="bg1"/>
              </a:solidFill>
            </a:endParaRPr>
          </a:p>
          <a:p>
            <a:r>
              <a:rPr lang="zh-CN" altLang="en-US" dirty="0" smtClean="0">
                <a:solidFill>
                  <a:schemeClr val="bg1"/>
                </a:solidFill>
              </a:rPr>
              <a:t>插入图片的占位符不能再输入文字</a:t>
            </a:r>
            <a:endParaRPr lang="zh-CN" altLang="en-US" dirty="0">
              <a:solidFill>
                <a:schemeClr val="bg1"/>
              </a:solidFill>
            </a:endParaRPr>
          </a:p>
        </p:txBody>
      </p:sp>
    </p:spTree>
    <p:extLst>
      <p:ext uri="{BB962C8B-B14F-4D97-AF65-F5344CB8AC3E}">
        <p14:creationId xmlns:p14="http://schemas.microsoft.com/office/powerpoint/2010/main" val="24463595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smtClean="0">
                <a:solidFill>
                  <a:schemeClr val="bg1"/>
                </a:solidFill>
              </a:rPr>
              <a:t>插入时间，页脚，幻灯片编号</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插入选项卡</a:t>
            </a:r>
            <a:r>
              <a:rPr lang="en-US" altLang="zh-CN" dirty="0" smtClean="0">
                <a:solidFill>
                  <a:schemeClr val="bg1"/>
                </a:solidFill>
              </a:rPr>
              <a:t>-</a:t>
            </a:r>
            <a:r>
              <a:rPr lang="zh-CN" altLang="en-US" dirty="0" smtClean="0">
                <a:solidFill>
                  <a:schemeClr val="bg1"/>
                </a:solidFill>
              </a:rPr>
              <a:t>文本</a:t>
            </a:r>
            <a:r>
              <a:rPr lang="en-US" altLang="zh-CN" dirty="0" smtClean="0">
                <a:solidFill>
                  <a:schemeClr val="bg1"/>
                </a:solidFill>
              </a:rPr>
              <a:t>-</a:t>
            </a:r>
            <a:r>
              <a:rPr lang="zh-CN" altLang="en-US" dirty="0" smtClean="0">
                <a:solidFill>
                  <a:schemeClr val="bg1"/>
                </a:solidFill>
              </a:rPr>
              <a:t>页眉和页脚</a:t>
            </a:r>
            <a:endParaRPr lang="en-US" altLang="zh-CN" dirty="0" smtClean="0">
              <a:solidFill>
                <a:schemeClr val="bg1"/>
              </a:solidFill>
            </a:endParaRPr>
          </a:p>
          <a:p>
            <a:r>
              <a:rPr lang="zh-CN" altLang="en-US" dirty="0">
                <a:solidFill>
                  <a:schemeClr val="bg1"/>
                </a:solidFill>
              </a:rPr>
              <a:t>勾</a:t>
            </a:r>
            <a:r>
              <a:rPr lang="zh-CN" altLang="en-US" dirty="0" smtClean="0">
                <a:solidFill>
                  <a:schemeClr val="bg1"/>
                </a:solidFill>
              </a:rPr>
              <a:t>选需要的设置</a:t>
            </a:r>
            <a:endParaRPr lang="zh-CN" altLang="en-US" dirty="0">
              <a:solidFill>
                <a:schemeClr val="bg1"/>
              </a:solidFill>
            </a:endParaRPr>
          </a:p>
        </p:txBody>
      </p:sp>
    </p:spTree>
    <p:extLst>
      <p:ext uri="{BB962C8B-B14F-4D97-AF65-F5344CB8AC3E}">
        <p14:creationId xmlns:p14="http://schemas.microsoft.com/office/powerpoint/2010/main" val="22611098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页面设置</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设计选项卡</a:t>
            </a:r>
            <a:r>
              <a:rPr lang="en-US" altLang="zh-CN" dirty="0" smtClean="0">
                <a:solidFill>
                  <a:schemeClr val="bg1"/>
                </a:solidFill>
              </a:rPr>
              <a:t>-</a:t>
            </a:r>
            <a:r>
              <a:rPr lang="zh-CN" altLang="en-US" dirty="0" smtClean="0">
                <a:solidFill>
                  <a:schemeClr val="bg1"/>
                </a:solidFill>
              </a:rPr>
              <a:t>页面设置</a:t>
            </a:r>
            <a:endParaRPr lang="en-US" altLang="zh-CN" dirty="0" smtClean="0">
              <a:solidFill>
                <a:schemeClr val="bg1"/>
              </a:solidFill>
            </a:endParaRPr>
          </a:p>
          <a:p>
            <a:r>
              <a:rPr lang="zh-CN" altLang="en-US" dirty="0" smtClean="0">
                <a:solidFill>
                  <a:schemeClr val="bg1"/>
                </a:solidFill>
              </a:rPr>
              <a:t>页面大小的设置与纸张方向的设置</a:t>
            </a:r>
            <a:endParaRPr lang="en-US" altLang="zh-CN" dirty="0" smtClean="0">
              <a:solidFill>
                <a:schemeClr val="bg1"/>
              </a:solidFill>
            </a:endParaRPr>
          </a:p>
          <a:p>
            <a:r>
              <a:rPr lang="zh-CN" altLang="en-US" dirty="0" smtClean="0">
                <a:solidFill>
                  <a:schemeClr val="bg1"/>
                </a:solidFill>
              </a:rPr>
              <a:t>页面设置要根据实际的屏幕来设定</a:t>
            </a:r>
            <a:endParaRPr lang="zh-CN" altLang="en-US" dirty="0">
              <a:solidFill>
                <a:schemeClr val="bg1"/>
              </a:solidFill>
            </a:endParaRPr>
          </a:p>
        </p:txBody>
      </p:sp>
    </p:spTree>
    <p:extLst>
      <p:ext uri="{BB962C8B-B14F-4D97-AF65-F5344CB8AC3E}">
        <p14:creationId xmlns:p14="http://schemas.microsoft.com/office/powerpoint/2010/main" val="29482288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主题</a:t>
            </a:r>
            <a:endParaRPr lang="zh-CN" altLang="en-US" dirty="0">
              <a:solidFill>
                <a:schemeClr val="bg1"/>
              </a:solidFill>
            </a:endParaRPr>
          </a:p>
        </p:txBody>
      </p:sp>
      <p:sp>
        <p:nvSpPr>
          <p:cNvPr id="3" name="内容占位符 2"/>
          <p:cNvSpPr>
            <a:spLocks noGrp="1"/>
          </p:cNvSpPr>
          <p:nvPr>
            <p:ph idx="1"/>
          </p:nvPr>
        </p:nvSpPr>
        <p:spPr/>
        <p:txBody>
          <a:bodyPr>
            <a:normAutofit fontScale="92500"/>
          </a:bodyPr>
          <a:lstStyle/>
          <a:p>
            <a:r>
              <a:rPr lang="zh-CN" altLang="en-US" dirty="0" smtClean="0">
                <a:solidFill>
                  <a:schemeClr val="bg1"/>
                </a:solidFill>
              </a:rPr>
              <a:t>为了快速的使内容的样式变得更好看，更丰富</a:t>
            </a:r>
            <a:endParaRPr lang="en-US" altLang="zh-CN" dirty="0" smtClean="0">
              <a:solidFill>
                <a:schemeClr val="bg1"/>
              </a:solidFill>
            </a:endParaRPr>
          </a:p>
          <a:p>
            <a:r>
              <a:rPr lang="en-US" altLang="zh-CN" dirty="0" smtClean="0">
                <a:solidFill>
                  <a:schemeClr val="bg1"/>
                </a:solidFill>
              </a:rPr>
              <a:t>PowerPoint</a:t>
            </a:r>
            <a:r>
              <a:rPr lang="zh-CN" altLang="en-US" dirty="0" smtClean="0">
                <a:solidFill>
                  <a:schemeClr val="bg1"/>
                </a:solidFill>
              </a:rPr>
              <a:t>中内置了很多主题</a:t>
            </a:r>
            <a:endParaRPr lang="en-US" altLang="zh-CN" dirty="0" smtClean="0">
              <a:solidFill>
                <a:schemeClr val="bg1"/>
              </a:solidFill>
            </a:endParaRPr>
          </a:p>
          <a:p>
            <a:r>
              <a:rPr lang="zh-CN" altLang="en-US" dirty="0" smtClean="0">
                <a:solidFill>
                  <a:schemeClr val="bg1"/>
                </a:solidFill>
              </a:rPr>
              <a:t>设计选项卡</a:t>
            </a:r>
            <a:r>
              <a:rPr lang="en-US" altLang="zh-CN" dirty="0" smtClean="0">
                <a:solidFill>
                  <a:schemeClr val="bg1"/>
                </a:solidFill>
              </a:rPr>
              <a:t>-</a:t>
            </a:r>
            <a:r>
              <a:rPr lang="zh-CN" altLang="en-US" dirty="0" smtClean="0">
                <a:solidFill>
                  <a:schemeClr val="bg1"/>
                </a:solidFill>
              </a:rPr>
              <a:t>主题</a:t>
            </a:r>
            <a:endParaRPr lang="en-US" altLang="zh-CN" dirty="0" smtClean="0">
              <a:solidFill>
                <a:schemeClr val="bg1"/>
              </a:solidFill>
            </a:endParaRPr>
          </a:p>
          <a:p>
            <a:r>
              <a:rPr lang="zh-CN" altLang="en-US" dirty="0" smtClean="0">
                <a:solidFill>
                  <a:schemeClr val="bg1"/>
                </a:solidFill>
              </a:rPr>
              <a:t>修改背景样式</a:t>
            </a:r>
            <a:endParaRPr lang="en-US" altLang="zh-CN" dirty="0" smtClean="0">
              <a:solidFill>
                <a:schemeClr val="bg1"/>
              </a:solidFill>
            </a:endParaRPr>
          </a:p>
          <a:p>
            <a:r>
              <a:rPr lang="zh-CN" altLang="en-US" dirty="0" smtClean="0">
                <a:solidFill>
                  <a:schemeClr val="bg1"/>
                </a:solidFill>
              </a:rPr>
              <a:t>右键可以选择应用到所有幻灯片或者只应用到所选幻灯片</a:t>
            </a:r>
            <a:endParaRPr lang="zh-CN" altLang="en-US" dirty="0">
              <a:solidFill>
                <a:schemeClr val="bg1"/>
              </a:solidFill>
            </a:endParaRPr>
          </a:p>
        </p:txBody>
      </p:sp>
    </p:spTree>
    <p:extLst>
      <p:ext uri="{BB962C8B-B14F-4D97-AF65-F5344CB8AC3E}">
        <p14:creationId xmlns:p14="http://schemas.microsoft.com/office/powerpoint/2010/main" val="19123382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练习</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完成综合练习</a:t>
            </a:r>
            <a:r>
              <a:rPr lang="en-US" altLang="zh-CN" dirty="0" smtClean="0">
                <a:solidFill>
                  <a:schemeClr val="bg1"/>
                </a:solidFill>
              </a:rPr>
              <a:t>1</a:t>
            </a:r>
            <a:endParaRPr lang="zh-CN" altLang="en-US" dirty="0">
              <a:solidFill>
                <a:schemeClr val="bg1"/>
              </a:solidFill>
            </a:endParaRPr>
          </a:p>
        </p:txBody>
      </p:sp>
    </p:spTree>
    <p:extLst>
      <p:ext uri="{BB962C8B-B14F-4D97-AF65-F5344CB8AC3E}">
        <p14:creationId xmlns:p14="http://schemas.microsoft.com/office/powerpoint/2010/main" val="24701687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创建</a:t>
            </a:r>
            <a:r>
              <a:rPr lang="en-US" altLang="zh-CN" dirty="0" err="1" smtClean="0">
                <a:solidFill>
                  <a:schemeClr val="bg1"/>
                </a:solidFill>
              </a:rPr>
              <a:t>ppt</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单击右键</a:t>
            </a:r>
            <a:r>
              <a:rPr lang="en-US" altLang="zh-CN" dirty="0" smtClean="0">
                <a:solidFill>
                  <a:schemeClr val="bg1"/>
                </a:solidFill>
              </a:rPr>
              <a:t>-</a:t>
            </a:r>
            <a:r>
              <a:rPr lang="zh-CN" altLang="en-US" dirty="0" smtClean="0">
                <a:solidFill>
                  <a:schemeClr val="bg1"/>
                </a:solidFill>
              </a:rPr>
              <a:t>新建</a:t>
            </a:r>
            <a:r>
              <a:rPr lang="en-US" altLang="zh-CN" dirty="0" smtClean="0">
                <a:solidFill>
                  <a:schemeClr val="bg1"/>
                </a:solidFill>
              </a:rPr>
              <a:t>-</a:t>
            </a:r>
            <a:r>
              <a:rPr lang="en-US" altLang="zh-CN" dirty="0" err="1" smtClean="0">
                <a:solidFill>
                  <a:schemeClr val="bg1"/>
                </a:solidFill>
              </a:rPr>
              <a:t>powerpoint</a:t>
            </a:r>
            <a:endParaRPr lang="en-US" altLang="zh-CN" dirty="0" smtClean="0">
              <a:solidFill>
                <a:schemeClr val="bg1"/>
              </a:solidFill>
            </a:endParaRPr>
          </a:p>
          <a:p>
            <a:r>
              <a:rPr lang="zh-CN" altLang="en-US" dirty="0" smtClean="0">
                <a:solidFill>
                  <a:schemeClr val="bg1"/>
                </a:solidFill>
              </a:rPr>
              <a:t>打开一个</a:t>
            </a:r>
            <a:r>
              <a:rPr lang="en-US" altLang="zh-CN" dirty="0" err="1" smtClean="0">
                <a:solidFill>
                  <a:schemeClr val="bg1"/>
                </a:solidFill>
              </a:rPr>
              <a:t>powerpoint</a:t>
            </a:r>
            <a:r>
              <a:rPr lang="zh-CN" altLang="en-US" dirty="0" smtClean="0">
                <a:solidFill>
                  <a:schemeClr val="bg1"/>
                </a:solidFill>
              </a:rPr>
              <a:t>，选择文件</a:t>
            </a:r>
            <a:r>
              <a:rPr lang="en-US" altLang="zh-CN" dirty="0" smtClean="0">
                <a:solidFill>
                  <a:schemeClr val="bg1"/>
                </a:solidFill>
              </a:rPr>
              <a:t>-</a:t>
            </a:r>
            <a:r>
              <a:rPr lang="zh-CN" altLang="en-US" dirty="0" smtClean="0">
                <a:solidFill>
                  <a:schemeClr val="bg1"/>
                </a:solidFill>
              </a:rPr>
              <a:t>新建</a:t>
            </a:r>
            <a:endParaRPr lang="zh-CN" altLang="en-US" dirty="0">
              <a:solidFill>
                <a:schemeClr val="bg1"/>
              </a:solidFill>
            </a:endParaRPr>
          </a:p>
        </p:txBody>
      </p:sp>
    </p:spTree>
    <p:extLst>
      <p:ext uri="{BB962C8B-B14F-4D97-AF65-F5344CB8AC3E}">
        <p14:creationId xmlns:p14="http://schemas.microsoft.com/office/powerpoint/2010/main" val="19593763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母版</a:t>
            </a:r>
            <a:endParaRPr lang="zh-CN" altLang="en-US" dirty="0">
              <a:solidFill>
                <a:schemeClr val="bg1"/>
              </a:solidFill>
            </a:endParaRPr>
          </a:p>
        </p:txBody>
      </p:sp>
      <p:sp>
        <p:nvSpPr>
          <p:cNvPr id="3" name="内容占位符 2"/>
          <p:cNvSpPr>
            <a:spLocks noGrp="1"/>
          </p:cNvSpPr>
          <p:nvPr>
            <p:ph idx="1"/>
          </p:nvPr>
        </p:nvSpPr>
        <p:spPr/>
        <p:txBody>
          <a:bodyPr>
            <a:normAutofit lnSpcReduction="10000"/>
          </a:bodyPr>
          <a:lstStyle/>
          <a:p>
            <a:pPr marL="0" indent="0">
              <a:buNone/>
            </a:pPr>
            <a:r>
              <a:rPr lang="zh-CN" altLang="en-US" dirty="0">
                <a:solidFill>
                  <a:schemeClr val="bg1"/>
                </a:solidFill>
              </a:rPr>
              <a:t>用户在制作一份演示文稿的时候，通常不可能只有一张幻灯片，大多数的情况都会有许多张幻灯片串连起来描述一个主题。譬如：我们希望在每张幻灯片上都加入公司的</a:t>
            </a:r>
            <a:r>
              <a:rPr lang="en-US" altLang="zh-CN" dirty="0" err="1">
                <a:solidFill>
                  <a:schemeClr val="bg1"/>
                </a:solidFill>
              </a:rPr>
              <a:t>LoGo</a:t>
            </a:r>
            <a:r>
              <a:rPr lang="zh-CN" altLang="en-US" dirty="0">
                <a:solidFill>
                  <a:schemeClr val="bg1"/>
                </a:solidFill>
              </a:rPr>
              <a:t>、使用的标题文字等级大小、颜色和字体都能够一致时，我们总不可能每一张幻灯片都手动来插入或调整这些设定吧</a:t>
            </a:r>
            <a:r>
              <a:rPr lang="en-US" altLang="zh-CN" dirty="0">
                <a:solidFill>
                  <a:schemeClr val="bg1"/>
                </a:solidFill>
              </a:rPr>
              <a:t>?</a:t>
            </a:r>
            <a:endParaRPr lang="zh-CN" altLang="en-US" dirty="0">
              <a:solidFill>
                <a:schemeClr val="bg1"/>
              </a:solidFill>
            </a:endParaRPr>
          </a:p>
          <a:p>
            <a:endParaRPr lang="zh-CN" altLang="en-US" dirty="0"/>
          </a:p>
        </p:txBody>
      </p:sp>
    </p:spTree>
    <p:extLst>
      <p:ext uri="{BB962C8B-B14F-4D97-AF65-F5344CB8AC3E}">
        <p14:creationId xmlns:p14="http://schemas.microsoft.com/office/powerpoint/2010/main" val="17936718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bg1"/>
                </a:solidFill>
              </a:rPr>
              <a:t>母版</a:t>
            </a:r>
            <a:endParaRPr lang="zh-CN" altLang="en-US" dirty="0"/>
          </a:p>
        </p:txBody>
      </p:sp>
      <p:sp>
        <p:nvSpPr>
          <p:cNvPr id="3" name="内容占位符 2"/>
          <p:cNvSpPr>
            <a:spLocks noGrp="1"/>
          </p:cNvSpPr>
          <p:nvPr>
            <p:ph idx="1"/>
          </p:nvPr>
        </p:nvSpPr>
        <p:spPr/>
        <p:txBody>
          <a:bodyPr/>
          <a:lstStyle/>
          <a:p>
            <a:r>
              <a:rPr lang="zh-CN" altLang="en-US" dirty="0" smtClean="0">
                <a:solidFill>
                  <a:schemeClr val="bg1"/>
                </a:solidFill>
              </a:rPr>
              <a:t>进入母版视图模式</a:t>
            </a:r>
            <a:endParaRPr lang="en-US" altLang="zh-CN" dirty="0" smtClean="0">
              <a:solidFill>
                <a:schemeClr val="bg1"/>
              </a:solidFill>
            </a:endParaRPr>
          </a:p>
          <a:p>
            <a:r>
              <a:rPr lang="zh-CN" altLang="en-US" dirty="0" smtClean="0">
                <a:solidFill>
                  <a:schemeClr val="bg1"/>
                </a:solidFill>
              </a:rPr>
              <a:t>视图选显卡</a:t>
            </a:r>
            <a:r>
              <a:rPr lang="en-US" altLang="zh-CN" dirty="0" smtClean="0">
                <a:solidFill>
                  <a:schemeClr val="bg1"/>
                </a:solidFill>
              </a:rPr>
              <a:t>-</a:t>
            </a:r>
            <a:r>
              <a:rPr lang="zh-CN" altLang="en-US" dirty="0" smtClean="0">
                <a:solidFill>
                  <a:schemeClr val="bg1"/>
                </a:solidFill>
              </a:rPr>
              <a:t>母版视图</a:t>
            </a:r>
            <a:r>
              <a:rPr lang="en-US" altLang="zh-CN" dirty="0" smtClean="0">
                <a:solidFill>
                  <a:schemeClr val="bg1"/>
                </a:solidFill>
              </a:rPr>
              <a:t>-</a:t>
            </a:r>
            <a:r>
              <a:rPr lang="zh-CN" altLang="en-US" dirty="0" smtClean="0">
                <a:solidFill>
                  <a:schemeClr val="bg1"/>
                </a:solidFill>
              </a:rPr>
              <a:t>幻灯片母版</a:t>
            </a:r>
            <a:endParaRPr lang="zh-CN" altLang="en-US" dirty="0">
              <a:solidFill>
                <a:schemeClr val="bg1"/>
              </a:solidFill>
            </a:endParaRPr>
          </a:p>
        </p:txBody>
      </p:sp>
    </p:spTree>
    <p:extLst>
      <p:ext uri="{BB962C8B-B14F-4D97-AF65-F5344CB8AC3E}">
        <p14:creationId xmlns:p14="http://schemas.microsoft.com/office/powerpoint/2010/main" val="16007494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母版视图</a:t>
            </a:r>
            <a:endParaRPr lang="zh-CN" altLang="en-US" dirty="0"/>
          </a:p>
        </p:txBody>
      </p:sp>
      <p:sp>
        <p:nvSpPr>
          <p:cNvPr id="3" name="内容占位符 2"/>
          <p:cNvSpPr>
            <a:spLocks noGrp="1"/>
          </p:cNvSpPr>
          <p:nvPr>
            <p:ph idx="1"/>
          </p:nvPr>
        </p:nvSpPr>
        <p:spPr/>
        <p:txBody>
          <a:bodyPr>
            <a:normAutofit fontScale="92500"/>
          </a:bodyPr>
          <a:lstStyle/>
          <a:p>
            <a:r>
              <a:rPr lang="zh-CN" altLang="en-US" dirty="0">
                <a:solidFill>
                  <a:schemeClr val="bg1"/>
                </a:solidFill>
              </a:rPr>
              <a:t>第一</a:t>
            </a:r>
            <a:r>
              <a:rPr lang="zh-CN" altLang="en-US" dirty="0" smtClean="0">
                <a:solidFill>
                  <a:schemeClr val="bg1"/>
                </a:solidFill>
              </a:rPr>
              <a:t>个为祖母版，祖母版的设置会应用到所有的版式中</a:t>
            </a:r>
            <a:endParaRPr lang="en-US" altLang="zh-CN" dirty="0" smtClean="0">
              <a:solidFill>
                <a:schemeClr val="bg1"/>
              </a:solidFill>
            </a:endParaRPr>
          </a:p>
          <a:p>
            <a:r>
              <a:rPr lang="zh-CN" altLang="en-US" dirty="0" smtClean="0">
                <a:solidFill>
                  <a:schemeClr val="bg1"/>
                </a:solidFill>
              </a:rPr>
              <a:t>其他的幻灯片为</a:t>
            </a:r>
            <a:r>
              <a:rPr lang="en-US" altLang="zh-CN" dirty="0" smtClean="0">
                <a:solidFill>
                  <a:schemeClr val="bg1"/>
                </a:solidFill>
              </a:rPr>
              <a:t>11</a:t>
            </a:r>
            <a:r>
              <a:rPr lang="zh-CN" altLang="en-US" dirty="0" smtClean="0">
                <a:solidFill>
                  <a:schemeClr val="bg1"/>
                </a:solidFill>
              </a:rPr>
              <a:t>种版式母版</a:t>
            </a:r>
            <a:endParaRPr lang="en-US" altLang="zh-CN" dirty="0" smtClean="0">
              <a:solidFill>
                <a:schemeClr val="bg1"/>
              </a:solidFill>
            </a:endParaRPr>
          </a:p>
          <a:p>
            <a:r>
              <a:rPr lang="zh-CN" altLang="en-US" dirty="0" smtClean="0">
                <a:solidFill>
                  <a:schemeClr val="bg1"/>
                </a:solidFill>
              </a:rPr>
              <a:t>版式母版中的设置如果和祖母版重复，那么版式母版的设置会覆盖掉祖母版的设置</a:t>
            </a:r>
            <a:endParaRPr lang="en-US" altLang="zh-CN" dirty="0" smtClean="0">
              <a:solidFill>
                <a:schemeClr val="bg1"/>
              </a:solidFill>
            </a:endParaRPr>
          </a:p>
          <a:p>
            <a:r>
              <a:rPr lang="zh-CN" altLang="en-US" dirty="0" smtClean="0">
                <a:solidFill>
                  <a:schemeClr val="bg1"/>
                </a:solidFill>
              </a:rPr>
              <a:t>在新建幻灯片的时候，会应用版式母版的设计</a:t>
            </a:r>
            <a:endParaRPr lang="zh-CN" altLang="en-US" dirty="0">
              <a:solidFill>
                <a:schemeClr val="bg1"/>
              </a:solidFill>
            </a:endParaRPr>
          </a:p>
        </p:txBody>
      </p:sp>
    </p:spTree>
    <p:extLst>
      <p:ext uri="{BB962C8B-B14F-4D97-AF65-F5344CB8AC3E}">
        <p14:creationId xmlns:p14="http://schemas.microsoft.com/office/powerpoint/2010/main" val="29571814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练习</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完成母版练习</a:t>
            </a:r>
            <a:endParaRPr lang="zh-CN" altLang="en-US" dirty="0">
              <a:solidFill>
                <a:schemeClr val="bg1"/>
              </a:solidFill>
            </a:endParaRPr>
          </a:p>
        </p:txBody>
      </p:sp>
    </p:spTree>
    <p:extLst>
      <p:ext uri="{BB962C8B-B14F-4D97-AF65-F5344CB8AC3E}">
        <p14:creationId xmlns:p14="http://schemas.microsoft.com/office/powerpoint/2010/main" val="4598127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讲义母版</a:t>
            </a:r>
            <a:endParaRPr lang="zh-CN" altLang="en-US" dirty="0">
              <a:solidFill>
                <a:schemeClr val="bg1"/>
              </a:solidFill>
            </a:endParaRPr>
          </a:p>
        </p:txBody>
      </p:sp>
      <p:sp>
        <p:nvSpPr>
          <p:cNvPr id="3" name="内容占位符 2"/>
          <p:cNvSpPr>
            <a:spLocks noGrp="1"/>
          </p:cNvSpPr>
          <p:nvPr>
            <p:ph idx="1"/>
          </p:nvPr>
        </p:nvSpPr>
        <p:spPr/>
        <p:txBody>
          <a:bodyPr>
            <a:normAutofit/>
          </a:bodyPr>
          <a:lstStyle/>
          <a:p>
            <a:pPr marL="0" indent="0">
              <a:spcBef>
                <a:spcPct val="50000"/>
              </a:spcBef>
              <a:buNone/>
              <a:defRPr/>
            </a:pPr>
            <a:r>
              <a:rPr lang="zh-CN" altLang="en-US" dirty="0" smtClean="0">
                <a:solidFill>
                  <a:schemeClr val="bg1"/>
                </a:solidFill>
              </a:rPr>
              <a:t>讲义</a:t>
            </a:r>
            <a:r>
              <a:rPr lang="zh-CN" altLang="en-US" dirty="0">
                <a:solidFill>
                  <a:schemeClr val="bg1"/>
                </a:solidFill>
              </a:rPr>
              <a:t>母版用于设置讲义的格式，讲义的主要作用是把幻灯片打印出来作为演讲者的演讲资料或听众的参考资料。选择</a:t>
            </a:r>
            <a:r>
              <a:rPr lang="en-US" altLang="zh-CN" dirty="0">
                <a:solidFill>
                  <a:schemeClr val="bg1"/>
                </a:solidFill>
              </a:rPr>
              <a:t>【</a:t>
            </a:r>
            <a:r>
              <a:rPr lang="zh-CN" altLang="en-US" dirty="0">
                <a:solidFill>
                  <a:schemeClr val="bg1"/>
                </a:solidFill>
              </a:rPr>
              <a:t>视图</a:t>
            </a:r>
            <a:r>
              <a:rPr lang="en-US" altLang="zh-CN" dirty="0">
                <a:solidFill>
                  <a:schemeClr val="bg1"/>
                </a:solidFill>
              </a:rPr>
              <a:t>】</a:t>
            </a:r>
            <a:r>
              <a:rPr lang="zh-CN" altLang="en-US" dirty="0">
                <a:solidFill>
                  <a:schemeClr val="bg1"/>
                </a:solidFill>
              </a:rPr>
              <a:t>选项卡，单击</a:t>
            </a:r>
            <a:r>
              <a:rPr lang="en-US" altLang="zh-CN" dirty="0">
                <a:solidFill>
                  <a:schemeClr val="bg1"/>
                </a:solidFill>
              </a:rPr>
              <a:t>【</a:t>
            </a:r>
            <a:r>
              <a:rPr lang="zh-CN" altLang="en-US" dirty="0">
                <a:solidFill>
                  <a:schemeClr val="bg1"/>
                </a:solidFill>
              </a:rPr>
              <a:t>母版视图</a:t>
            </a:r>
            <a:r>
              <a:rPr lang="en-US" altLang="zh-CN" dirty="0">
                <a:solidFill>
                  <a:schemeClr val="bg1"/>
                </a:solidFill>
              </a:rPr>
              <a:t>】</a:t>
            </a:r>
            <a:r>
              <a:rPr lang="zh-CN" altLang="en-US" dirty="0">
                <a:solidFill>
                  <a:schemeClr val="bg1"/>
                </a:solidFill>
              </a:rPr>
              <a:t>功能组中</a:t>
            </a:r>
            <a:r>
              <a:rPr lang="en-US" altLang="zh-CN" dirty="0">
                <a:solidFill>
                  <a:schemeClr val="bg1"/>
                </a:solidFill>
              </a:rPr>
              <a:t>【</a:t>
            </a:r>
            <a:r>
              <a:rPr lang="zh-CN" altLang="en-US" dirty="0">
                <a:solidFill>
                  <a:schemeClr val="bg1"/>
                </a:solidFill>
              </a:rPr>
              <a:t>讲义母版</a:t>
            </a:r>
            <a:r>
              <a:rPr lang="en-US" altLang="zh-CN" dirty="0">
                <a:solidFill>
                  <a:schemeClr val="bg1"/>
                </a:solidFill>
              </a:rPr>
              <a:t>】</a:t>
            </a:r>
            <a:r>
              <a:rPr lang="zh-CN" altLang="en-US" dirty="0">
                <a:solidFill>
                  <a:schemeClr val="bg1"/>
                </a:solidFill>
              </a:rPr>
              <a:t>按钮，切换到讲义母版视图，设置每页的幻灯片数量、排列方向和页面设置等</a:t>
            </a:r>
          </a:p>
        </p:txBody>
      </p:sp>
    </p:spTree>
    <p:extLst>
      <p:ext uri="{BB962C8B-B14F-4D97-AF65-F5344CB8AC3E}">
        <p14:creationId xmlns:p14="http://schemas.microsoft.com/office/powerpoint/2010/main" val="35291435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bg1"/>
                </a:solidFill>
              </a:rPr>
              <a:t>讲义母版</a:t>
            </a:r>
            <a:endParaRPr lang="zh-CN" altLang="en-US"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17554" y="1348669"/>
            <a:ext cx="5108891" cy="3097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864914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solidFill>
                  <a:schemeClr val="bg1"/>
                </a:solidFill>
              </a:rPr>
              <a:t>备注</a:t>
            </a:r>
            <a:r>
              <a:rPr lang="zh-CN" altLang="en-US" dirty="0" smtClean="0">
                <a:solidFill>
                  <a:schemeClr val="bg1"/>
                </a:solidFill>
              </a:rPr>
              <a:t>母版</a:t>
            </a:r>
            <a:endParaRPr lang="zh-CN" altLang="en-US" dirty="0">
              <a:solidFill>
                <a:schemeClr val="bg1"/>
              </a:solidFill>
            </a:endParaRPr>
          </a:p>
        </p:txBody>
      </p:sp>
      <p:sp>
        <p:nvSpPr>
          <p:cNvPr id="3" name="内容占位符 2"/>
          <p:cNvSpPr>
            <a:spLocks noGrp="1"/>
          </p:cNvSpPr>
          <p:nvPr>
            <p:ph idx="1"/>
          </p:nvPr>
        </p:nvSpPr>
        <p:spPr/>
        <p:txBody>
          <a:bodyPr/>
          <a:lstStyle/>
          <a:p>
            <a:pPr marL="0" indent="0">
              <a:buNone/>
            </a:pPr>
            <a:r>
              <a:rPr lang="zh-CN" altLang="en-US" dirty="0">
                <a:solidFill>
                  <a:schemeClr val="bg1"/>
                </a:solidFill>
              </a:rPr>
              <a:t>备注母版用来设置幻灯片备注的格式。选择</a:t>
            </a:r>
            <a:r>
              <a:rPr lang="en-US" altLang="zh-CN" dirty="0">
                <a:solidFill>
                  <a:schemeClr val="bg1"/>
                </a:solidFill>
              </a:rPr>
              <a:t>【</a:t>
            </a:r>
            <a:r>
              <a:rPr lang="zh-CN" altLang="en-US" dirty="0">
                <a:solidFill>
                  <a:schemeClr val="bg1"/>
                </a:solidFill>
              </a:rPr>
              <a:t>视图</a:t>
            </a:r>
            <a:r>
              <a:rPr lang="en-US" altLang="zh-CN" dirty="0">
                <a:solidFill>
                  <a:schemeClr val="bg1"/>
                </a:solidFill>
              </a:rPr>
              <a:t>】</a:t>
            </a:r>
            <a:r>
              <a:rPr lang="zh-CN" altLang="en-US" dirty="0">
                <a:solidFill>
                  <a:schemeClr val="bg1"/>
                </a:solidFill>
              </a:rPr>
              <a:t>选项卡，单击</a:t>
            </a:r>
            <a:r>
              <a:rPr lang="en-US" altLang="zh-CN" dirty="0">
                <a:solidFill>
                  <a:schemeClr val="bg1"/>
                </a:solidFill>
              </a:rPr>
              <a:t>【</a:t>
            </a:r>
            <a:r>
              <a:rPr lang="zh-CN" altLang="en-US" dirty="0">
                <a:solidFill>
                  <a:schemeClr val="bg1"/>
                </a:solidFill>
              </a:rPr>
              <a:t>演示文稿视图</a:t>
            </a:r>
            <a:r>
              <a:rPr lang="en-US" altLang="zh-CN" dirty="0">
                <a:solidFill>
                  <a:schemeClr val="bg1"/>
                </a:solidFill>
              </a:rPr>
              <a:t>】</a:t>
            </a:r>
            <a:r>
              <a:rPr lang="zh-CN" altLang="en-US" dirty="0">
                <a:solidFill>
                  <a:schemeClr val="bg1"/>
                </a:solidFill>
              </a:rPr>
              <a:t>功能组中的</a:t>
            </a:r>
            <a:r>
              <a:rPr lang="en-US" altLang="zh-CN" dirty="0">
                <a:solidFill>
                  <a:schemeClr val="bg1"/>
                </a:solidFill>
              </a:rPr>
              <a:t>【</a:t>
            </a:r>
            <a:r>
              <a:rPr lang="zh-CN" altLang="en-US" dirty="0">
                <a:solidFill>
                  <a:schemeClr val="bg1"/>
                </a:solidFill>
              </a:rPr>
              <a:t>备注母版</a:t>
            </a:r>
            <a:r>
              <a:rPr lang="en-US" altLang="zh-CN" dirty="0">
                <a:solidFill>
                  <a:schemeClr val="bg1"/>
                </a:solidFill>
              </a:rPr>
              <a:t>】</a:t>
            </a:r>
            <a:r>
              <a:rPr lang="zh-CN" altLang="en-US" dirty="0">
                <a:solidFill>
                  <a:schemeClr val="bg1"/>
                </a:solidFill>
              </a:rPr>
              <a:t>按钮，切换到备注母版视图。在这里可以设置</a:t>
            </a:r>
            <a:r>
              <a:rPr lang="en-US" altLang="zh-CN" dirty="0">
                <a:solidFill>
                  <a:schemeClr val="bg1"/>
                </a:solidFill>
              </a:rPr>
              <a:t>【</a:t>
            </a:r>
            <a:r>
              <a:rPr lang="zh-CN" altLang="en-US" dirty="0">
                <a:solidFill>
                  <a:schemeClr val="bg1"/>
                </a:solidFill>
              </a:rPr>
              <a:t>备注</a:t>
            </a:r>
            <a:r>
              <a:rPr lang="en-US" altLang="zh-CN" dirty="0">
                <a:solidFill>
                  <a:schemeClr val="bg1"/>
                </a:solidFill>
              </a:rPr>
              <a:t>】</a:t>
            </a:r>
            <a:r>
              <a:rPr lang="zh-CN" altLang="en-US" dirty="0">
                <a:solidFill>
                  <a:schemeClr val="bg1"/>
                </a:solidFill>
              </a:rPr>
              <a:t>文本框的格式，并进行页面设置。</a:t>
            </a:r>
          </a:p>
          <a:p>
            <a:endParaRPr lang="zh-CN" altLang="en-US" dirty="0"/>
          </a:p>
        </p:txBody>
      </p:sp>
    </p:spTree>
    <p:extLst>
      <p:ext uri="{BB962C8B-B14F-4D97-AF65-F5344CB8AC3E}">
        <p14:creationId xmlns:p14="http://schemas.microsoft.com/office/powerpoint/2010/main" val="41009466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大纲</a:t>
            </a:r>
            <a:endParaRPr lang="zh-CN" altLang="en-US" dirty="0">
              <a:solidFill>
                <a:schemeClr val="bg1"/>
              </a:solidFill>
            </a:endParaRPr>
          </a:p>
        </p:txBody>
      </p:sp>
      <p:sp>
        <p:nvSpPr>
          <p:cNvPr id="3" name="内容占位符 2"/>
          <p:cNvSpPr>
            <a:spLocks noGrp="1"/>
          </p:cNvSpPr>
          <p:nvPr>
            <p:ph idx="1"/>
          </p:nvPr>
        </p:nvSpPr>
        <p:spPr/>
        <p:txBody>
          <a:bodyPr>
            <a:normAutofit lnSpcReduction="10000"/>
          </a:bodyPr>
          <a:lstStyle/>
          <a:p>
            <a:r>
              <a:rPr lang="zh-CN" altLang="en-US" dirty="0" smtClean="0">
                <a:solidFill>
                  <a:schemeClr val="bg1"/>
                </a:solidFill>
              </a:rPr>
              <a:t>按照版式和层级提取占位符中的文本内容</a:t>
            </a:r>
            <a:endParaRPr lang="en-US" altLang="zh-CN" dirty="0" smtClean="0">
              <a:solidFill>
                <a:schemeClr val="bg1"/>
              </a:solidFill>
            </a:endParaRPr>
          </a:p>
          <a:p>
            <a:r>
              <a:rPr lang="zh-CN" altLang="en-US" dirty="0" smtClean="0">
                <a:solidFill>
                  <a:schemeClr val="bg1"/>
                </a:solidFill>
              </a:rPr>
              <a:t>不会提取文本框中的内容</a:t>
            </a:r>
            <a:endParaRPr lang="en-US" altLang="zh-CN" dirty="0" smtClean="0">
              <a:solidFill>
                <a:schemeClr val="bg1"/>
              </a:solidFill>
            </a:endParaRPr>
          </a:p>
          <a:p>
            <a:r>
              <a:rPr lang="zh-CN" altLang="en-US" dirty="0" smtClean="0">
                <a:solidFill>
                  <a:schemeClr val="bg1"/>
                </a:solidFill>
              </a:rPr>
              <a:t>快速浏览演示文稿想表达的内容</a:t>
            </a:r>
            <a:endParaRPr lang="en-US" altLang="zh-CN" dirty="0" smtClean="0">
              <a:solidFill>
                <a:schemeClr val="bg1"/>
              </a:solidFill>
            </a:endParaRPr>
          </a:p>
          <a:p>
            <a:r>
              <a:rPr lang="zh-CN" altLang="en-US" dirty="0" smtClean="0">
                <a:solidFill>
                  <a:schemeClr val="bg1"/>
                </a:solidFill>
              </a:rPr>
              <a:t>所以标题和正文尽量使用占位符，而不是文本框</a:t>
            </a:r>
            <a:endParaRPr lang="en-US" altLang="zh-CN" dirty="0" smtClean="0">
              <a:solidFill>
                <a:schemeClr val="bg1"/>
              </a:solidFill>
            </a:endParaRPr>
          </a:p>
          <a:p>
            <a:r>
              <a:rPr lang="zh-CN" altLang="en-US" dirty="0" smtClean="0">
                <a:solidFill>
                  <a:schemeClr val="bg1"/>
                </a:solidFill>
              </a:rPr>
              <a:t>大纲中可以直接编写内容</a:t>
            </a:r>
            <a:endParaRPr lang="zh-CN" altLang="en-US" dirty="0">
              <a:solidFill>
                <a:schemeClr val="bg1"/>
              </a:solidFill>
            </a:endParaRPr>
          </a:p>
        </p:txBody>
      </p:sp>
    </p:spTree>
    <p:extLst>
      <p:ext uri="{BB962C8B-B14F-4D97-AF65-F5344CB8AC3E}">
        <p14:creationId xmlns:p14="http://schemas.microsoft.com/office/powerpoint/2010/main" val="7943030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bg1"/>
                </a:solidFill>
              </a:rPr>
              <a:t>使用大纲选项卡编辑文本</a:t>
            </a:r>
            <a:endParaRPr lang="zh-CN" altLang="en-US" dirty="0"/>
          </a:p>
        </p:txBody>
      </p:sp>
      <p:sp>
        <p:nvSpPr>
          <p:cNvPr id="3" name="内容占位符 2"/>
          <p:cNvSpPr>
            <a:spLocks noGrp="1"/>
          </p:cNvSpPr>
          <p:nvPr>
            <p:ph idx="1"/>
          </p:nvPr>
        </p:nvSpPr>
        <p:spPr/>
        <p:txBody>
          <a:bodyPr>
            <a:normAutofit/>
          </a:bodyPr>
          <a:lstStyle/>
          <a:p>
            <a:pPr marL="0" indent="0">
              <a:buNone/>
            </a:pPr>
            <a:r>
              <a:rPr lang="en-US" altLang="zh-CN" dirty="0" smtClean="0">
                <a:solidFill>
                  <a:schemeClr val="bg1"/>
                </a:solidFill>
              </a:rPr>
              <a:t>	</a:t>
            </a:r>
            <a:r>
              <a:rPr lang="zh-CN" altLang="en-US" dirty="0" smtClean="0">
                <a:solidFill>
                  <a:schemeClr val="bg1"/>
                </a:solidFill>
              </a:rPr>
              <a:t>在“大纲”选项卡中，可以为幻灯片输入标题和各级文本。在幻灯片图标后面输入文本作为当前幻灯片的标题，按</a:t>
            </a:r>
            <a:r>
              <a:rPr lang="en-US" altLang="zh-CN" dirty="0" smtClean="0">
                <a:solidFill>
                  <a:schemeClr val="bg1"/>
                </a:solidFill>
              </a:rPr>
              <a:t>&lt;Enter&gt;</a:t>
            </a:r>
            <a:r>
              <a:rPr lang="zh-CN" altLang="en-US" dirty="0" smtClean="0">
                <a:solidFill>
                  <a:schemeClr val="bg1"/>
                </a:solidFill>
              </a:rPr>
              <a:t>键产生一张新的幻灯片，可以继续为新幻灯片输入标题，也可以按</a:t>
            </a:r>
            <a:r>
              <a:rPr lang="en-US" altLang="zh-CN" dirty="0" smtClean="0">
                <a:solidFill>
                  <a:schemeClr val="bg1"/>
                </a:solidFill>
              </a:rPr>
              <a:t>&lt;Tab&gt;</a:t>
            </a:r>
            <a:r>
              <a:rPr lang="zh-CN" altLang="en-US" dirty="0" smtClean="0">
                <a:solidFill>
                  <a:schemeClr val="bg1"/>
                </a:solidFill>
              </a:rPr>
              <a:t>键继续为当前幻灯片输入文本。</a:t>
            </a:r>
          </a:p>
        </p:txBody>
      </p:sp>
    </p:spTree>
    <p:extLst>
      <p:ext uri="{BB962C8B-B14F-4D97-AF65-F5344CB8AC3E}">
        <p14:creationId xmlns:p14="http://schemas.microsoft.com/office/powerpoint/2010/main" val="30466197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利用大纲建立幻灯片</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新建幻灯片</a:t>
            </a:r>
            <a:r>
              <a:rPr lang="en-US" altLang="zh-CN" dirty="0" smtClean="0">
                <a:solidFill>
                  <a:schemeClr val="bg1"/>
                </a:solidFill>
              </a:rPr>
              <a:t>-</a:t>
            </a:r>
            <a:r>
              <a:rPr lang="zh-CN" altLang="en-US" dirty="0" smtClean="0">
                <a:solidFill>
                  <a:schemeClr val="bg1"/>
                </a:solidFill>
              </a:rPr>
              <a:t>幻灯片（从大纲）</a:t>
            </a:r>
            <a:r>
              <a:rPr lang="en-US" altLang="zh-CN" dirty="0" smtClean="0">
                <a:solidFill>
                  <a:schemeClr val="bg1"/>
                </a:solidFill>
              </a:rPr>
              <a:t>-</a:t>
            </a:r>
            <a:r>
              <a:rPr lang="zh-CN" altLang="en-US" dirty="0" smtClean="0">
                <a:solidFill>
                  <a:schemeClr val="bg1"/>
                </a:solidFill>
              </a:rPr>
              <a:t>选择文件</a:t>
            </a:r>
            <a:endParaRPr lang="zh-CN" altLang="en-US" dirty="0">
              <a:solidFill>
                <a:schemeClr val="bg1"/>
              </a:solidFill>
            </a:endParaRPr>
          </a:p>
        </p:txBody>
      </p:sp>
    </p:spTree>
    <p:extLst>
      <p:ext uri="{BB962C8B-B14F-4D97-AF65-F5344CB8AC3E}">
        <p14:creationId xmlns:p14="http://schemas.microsoft.com/office/powerpoint/2010/main" val="32780716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smtClean="0">
                <a:solidFill>
                  <a:schemeClr val="bg1"/>
                </a:solidFill>
              </a:rPr>
              <a:t>创建三种</a:t>
            </a:r>
            <a:r>
              <a:rPr lang="en-US" altLang="zh-CN" dirty="0" err="1" smtClean="0">
                <a:solidFill>
                  <a:schemeClr val="bg1"/>
                </a:solidFill>
              </a:rPr>
              <a:t>ppt</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空白的</a:t>
            </a:r>
            <a:r>
              <a:rPr lang="en-US" altLang="zh-CN" dirty="0" err="1" smtClean="0">
                <a:solidFill>
                  <a:schemeClr val="bg1"/>
                </a:solidFill>
              </a:rPr>
              <a:t>ppt</a:t>
            </a:r>
            <a:endParaRPr lang="en-US" altLang="zh-CN" dirty="0" smtClean="0">
              <a:solidFill>
                <a:schemeClr val="bg1"/>
              </a:solidFill>
            </a:endParaRPr>
          </a:p>
          <a:p>
            <a:r>
              <a:rPr lang="zh-CN" altLang="en-US" dirty="0" smtClean="0">
                <a:solidFill>
                  <a:schemeClr val="bg1"/>
                </a:solidFill>
              </a:rPr>
              <a:t>选择合适的样本模板</a:t>
            </a:r>
            <a:endParaRPr lang="en-US" altLang="zh-CN" dirty="0" smtClean="0">
              <a:solidFill>
                <a:schemeClr val="bg1"/>
              </a:solidFill>
            </a:endParaRPr>
          </a:p>
          <a:p>
            <a:r>
              <a:rPr lang="zh-CN" altLang="en-US" dirty="0" smtClean="0">
                <a:solidFill>
                  <a:schemeClr val="bg1"/>
                </a:solidFill>
              </a:rPr>
              <a:t>选择合适的主题</a:t>
            </a:r>
            <a:endParaRPr lang="zh-CN" altLang="en-US" dirty="0">
              <a:solidFill>
                <a:schemeClr val="bg1"/>
              </a:solidFill>
            </a:endParaRPr>
          </a:p>
        </p:txBody>
      </p:sp>
    </p:spTree>
    <p:extLst>
      <p:ext uri="{BB962C8B-B14F-4D97-AF65-F5344CB8AC3E}">
        <p14:creationId xmlns:p14="http://schemas.microsoft.com/office/powerpoint/2010/main" val="30445558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插入音频</a:t>
            </a:r>
            <a:endParaRPr lang="zh-CN" altLang="en-US" dirty="0">
              <a:solidFill>
                <a:schemeClr val="bg1"/>
              </a:solidFill>
            </a:endParaRPr>
          </a:p>
        </p:txBody>
      </p:sp>
      <p:sp>
        <p:nvSpPr>
          <p:cNvPr id="3" name="内容占位符 2"/>
          <p:cNvSpPr>
            <a:spLocks noGrp="1"/>
          </p:cNvSpPr>
          <p:nvPr>
            <p:ph idx="1"/>
          </p:nvPr>
        </p:nvSpPr>
        <p:spPr/>
        <p:txBody>
          <a:bodyPr/>
          <a:lstStyle/>
          <a:p>
            <a:pPr marL="0" indent="0">
              <a:buNone/>
            </a:pPr>
            <a:r>
              <a:rPr lang="zh-CN" altLang="en-US" dirty="0">
                <a:solidFill>
                  <a:schemeClr val="bg1"/>
                </a:solidFill>
              </a:rPr>
              <a:t>“插入”</a:t>
            </a:r>
            <a:r>
              <a:rPr lang="en-US" altLang="zh-CN" dirty="0">
                <a:solidFill>
                  <a:schemeClr val="bg1"/>
                </a:solidFill>
                <a:sym typeface="Wingdings" pitchFamily="2" charset="2"/>
              </a:rPr>
              <a:t></a:t>
            </a:r>
            <a:r>
              <a:rPr lang="zh-CN" altLang="en-US" dirty="0">
                <a:solidFill>
                  <a:schemeClr val="bg1"/>
                </a:solidFill>
                <a:sym typeface="Wingdings" pitchFamily="2" charset="2"/>
              </a:rPr>
              <a:t>“媒体”</a:t>
            </a:r>
            <a:r>
              <a:rPr lang="en-US" altLang="zh-CN" dirty="0">
                <a:solidFill>
                  <a:schemeClr val="bg1"/>
                </a:solidFill>
                <a:sym typeface="Wingdings" pitchFamily="2" charset="2"/>
              </a:rPr>
              <a:t></a:t>
            </a:r>
            <a:r>
              <a:rPr lang="zh-CN" altLang="en-US" dirty="0">
                <a:solidFill>
                  <a:schemeClr val="bg1"/>
                </a:solidFill>
                <a:sym typeface="Wingdings" pitchFamily="2" charset="2"/>
              </a:rPr>
              <a:t>“音频”</a:t>
            </a:r>
            <a:endParaRPr lang="zh-CN" altLang="en-US" dirty="0">
              <a:solidFill>
                <a:schemeClr val="bg1"/>
              </a:solidFill>
            </a:endParaRPr>
          </a:p>
          <a:p>
            <a:endParaRPr lang="zh-CN" altLang="en-US" dirty="0"/>
          </a:p>
        </p:txBody>
      </p:sp>
      <p:pic>
        <p:nvPicPr>
          <p:cNvPr id="3074"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55976" y="2859782"/>
            <a:ext cx="856272" cy="1676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09 亚特兰提斯之子.wma">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extLst>
      <p:ext uri="{BB962C8B-B14F-4D97-AF65-F5344CB8AC3E}">
        <p14:creationId xmlns:p14="http://schemas.microsoft.com/office/powerpoint/2010/main" val="22365928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506" fill="hold"/>
                                        <p:tgtEl>
                                          <p:spTgt spid="4"/>
                                        </p:tgtEl>
                                      </p:cBhvr>
                                    </p:cmd>
                                  </p:childTnLst>
                                </p:cTn>
                              </p:par>
                            </p:childTnLst>
                          </p:cTn>
                        </p:par>
                      </p:childTnLst>
                    </p:cTn>
                  </p:par>
                </p:childTnLst>
              </p:cTn>
              <p:nextCondLst>
                <p:cond evt="onClick" delay="0">
                  <p:tgtEl>
                    <p:spTgt spid="4"/>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音频设置</a:t>
            </a:r>
            <a:endParaRPr lang="zh-CN" altLang="en-US" dirty="0">
              <a:solidFill>
                <a:schemeClr val="bg1"/>
              </a:solidFill>
            </a:endParaRPr>
          </a:p>
        </p:txBody>
      </p:sp>
      <p:sp>
        <p:nvSpPr>
          <p:cNvPr id="3" name="内容占位符 2"/>
          <p:cNvSpPr>
            <a:spLocks noGrp="1"/>
          </p:cNvSpPr>
          <p:nvPr>
            <p:ph idx="1"/>
          </p:nvPr>
        </p:nvSpPr>
        <p:spPr/>
        <p:txBody>
          <a:bodyPr>
            <a:normAutofit fontScale="92500" lnSpcReduction="20000"/>
          </a:bodyPr>
          <a:lstStyle/>
          <a:p>
            <a:r>
              <a:rPr lang="zh-CN" altLang="en-US" dirty="0" smtClean="0">
                <a:solidFill>
                  <a:schemeClr val="bg1"/>
                </a:solidFill>
              </a:rPr>
              <a:t>剪裁音频：设置播放开始与结束时间</a:t>
            </a:r>
            <a:endParaRPr lang="en-US" altLang="zh-CN" dirty="0" smtClean="0">
              <a:solidFill>
                <a:schemeClr val="bg1"/>
              </a:solidFill>
            </a:endParaRPr>
          </a:p>
          <a:p>
            <a:r>
              <a:rPr lang="zh-CN" altLang="en-US" dirty="0" smtClean="0">
                <a:solidFill>
                  <a:schemeClr val="bg1"/>
                </a:solidFill>
              </a:rPr>
              <a:t>开始</a:t>
            </a:r>
            <a:r>
              <a:rPr lang="en-US" altLang="zh-CN" dirty="0" smtClean="0">
                <a:solidFill>
                  <a:schemeClr val="bg1"/>
                </a:solidFill>
              </a:rPr>
              <a:t>-</a:t>
            </a:r>
            <a:r>
              <a:rPr lang="zh-CN" altLang="en-US" dirty="0" smtClean="0">
                <a:solidFill>
                  <a:schemeClr val="bg1"/>
                </a:solidFill>
              </a:rPr>
              <a:t>单机时：点击开始播放</a:t>
            </a:r>
            <a:endParaRPr lang="en-US" altLang="zh-CN" dirty="0" smtClean="0">
              <a:solidFill>
                <a:schemeClr val="bg1"/>
              </a:solidFill>
            </a:endParaRPr>
          </a:p>
          <a:p>
            <a:r>
              <a:rPr lang="zh-CN" altLang="en-US" dirty="0" smtClean="0">
                <a:solidFill>
                  <a:schemeClr val="bg1"/>
                </a:solidFill>
              </a:rPr>
              <a:t>开始</a:t>
            </a:r>
            <a:r>
              <a:rPr lang="en-US" altLang="zh-CN" dirty="0" smtClean="0">
                <a:solidFill>
                  <a:schemeClr val="bg1"/>
                </a:solidFill>
              </a:rPr>
              <a:t>-</a:t>
            </a:r>
            <a:r>
              <a:rPr lang="zh-CN" altLang="en-US" dirty="0" smtClean="0">
                <a:solidFill>
                  <a:schemeClr val="bg1"/>
                </a:solidFill>
              </a:rPr>
              <a:t>自动：放映幻灯片时自动播放</a:t>
            </a:r>
            <a:endParaRPr lang="en-US" altLang="zh-CN" dirty="0" smtClean="0">
              <a:solidFill>
                <a:schemeClr val="bg1"/>
              </a:solidFill>
            </a:endParaRPr>
          </a:p>
          <a:p>
            <a:r>
              <a:rPr lang="zh-CN" altLang="en-US" dirty="0" smtClean="0">
                <a:solidFill>
                  <a:schemeClr val="bg1"/>
                </a:solidFill>
              </a:rPr>
              <a:t>单机和自动都不能跨越幻灯片播放</a:t>
            </a:r>
            <a:endParaRPr lang="en-US" altLang="zh-CN" dirty="0" smtClean="0">
              <a:solidFill>
                <a:schemeClr val="bg1"/>
              </a:solidFill>
            </a:endParaRPr>
          </a:p>
          <a:p>
            <a:r>
              <a:rPr lang="zh-CN" altLang="en-US" dirty="0" smtClean="0">
                <a:solidFill>
                  <a:schemeClr val="bg1"/>
                </a:solidFill>
              </a:rPr>
              <a:t>开始</a:t>
            </a:r>
            <a:r>
              <a:rPr lang="en-US" altLang="zh-CN" dirty="0" smtClean="0">
                <a:solidFill>
                  <a:schemeClr val="bg1"/>
                </a:solidFill>
              </a:rPr>
              <a:t>-</a:t>
            </a:r>
            <a:r>
              <a:rPr lang="zh-CN" altLang="en-US" dirty="0" smtClean="0">
                <a:solidFill>
                  <a:schemeClr val="bg1"/>
                </a:solidFill>
              </a:rPr>
              <a:t>跨幻灯片播放：自动播放且能跨越幻灯片</a:t>
            </a:r>
            <a:endParaRPr lang="en-US" altLang="zh-CN" dirty="0" smtClean="0">
              <a:solidFill>
                <a:schemeClr val="bg1"/>
              </a:solidFill>
            </a:endParaRPr>
          </a:p>
          <a:p>
            <a:r>
              <a:rPr lang="zh-CN" altLang="en-US" dirty="0" smtClean="0">
                <a:solidFill>
                  <a:schemeClr val="bg1"/>
                </a:solidFill>
              </a:rPr>
              <a:t>放映时隐藏</a:t>
            </a:r>
            <a:endParaRPr lang="zh-CN" altLang="en-US" dirty="0">
              <a:solidFill>
                <a:schemeClr val="bg1"/>
              </a:solidFill>
            </a:endParaRPr>
          </a:p>
        </p:txBody>
      </p:sp>
    </p:spTree>
    <p:extLst>
      <p:ext uri="{BB962C8B-B14F-4D97-AF65-F5344CB8AC3E}">
        <p14:creationId xmlns:p14="http://schemas.microsoft.com/office/powerpoint/2010/main" val="29928535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插入图表</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插入</a:t>
            </a:r>
            <a:r>
              <a:rPr lang="en-US" altLang="zh-CN" dirty="0" smtClean="0">
                <a:solidFill>
                  <a:schemeClr val="bg1"/>
                </a:solidFill>
              </a:rPr>
              <a:t>-</a:t>
            </a:r>
            <a:r>
              <a:rPr lang="zh-CN" altLang="en-US" dirty="0" smtClean="0">
                <a:solidFill>
                  <a:schemeClr val="bg1"/>
                </a:solidFill>
              </a:rPr>
              <a:t>插图</a:t>
            </a:r>
            <a:r>
              <a:rPr lang="en-US" altLang="zh-CN" dirty="0" smtClean="0">
                <a:solidFill>
                  <a:schemeClr val="bg1"/>
                </a:solidFill>
              </a:rPr>
              <a:t>-</a:t>
            </a:r>
            <a:r>
              <a:rPr lang="zh-CN" altLang="en-US" dirty="0" smtClean="0">
                <a:solidFill>
                  <a:schemeClr val="bg1"/>
                </a:solidFill>
              </a:rPr>
              <a:t>图表</a:t>
            </a:r>
            <a:endParaRPr lang="en-US" altLang="zh-CN" dirty="0" smtClean="0">
              <a:solidFill>
                <a:schemeClr val="bg1"/>
              </a:solidFill>
            </a:endParaRPr>
          </a:p>
          <a:p>
            <a:r>
              <a:rPr lang="zh-CN" altLang="en-US" dirty="0" smtClean="0">
                <a:solidFill>
                  <a:schemeClr val="bg1"/>
                </a:solidFill>
              </a:rPr>
              <a:t>在</a:t>
            </a:r>
            <a:r>
              <a:rPr lang="en-US" altLang="zh-CN" dirty="0" smtClean="0">
                <a:solidFill>
                  <a:schemeClr val="bg1"/>
                </a:solidFill>
              </a:rPr>
              <a:t>excel</a:t>
            </a:r>
            <a:r>
              <a:rPr lang="zh-CN" altLang="en-US" dirty="0" smtClean="0">
                <a:solidFill>
                  <a:schemeClr val="bg1"/>
                </a:solidFill>
              </a:rPr>
              <a:t>中建立好图表，然后复制粘贴到</a:t>
            </a:r>
            <a:r>
              <a:rPr lang="en-US" altLang="zh-CN" dirty="0" err="1" smtClean="0">
                <a:solidFill>
                  <a:schemeClr val="bg1"/>
                </a:solidFill>
              </a:rPr>
              <a:t>ppt</a:t>
            </a:r>
            <a:r>
              <a:rPr lang="zh-CN" altLang="en-US" dirty="0" smtClean="0">
                <a:solidFill>
                  <a:schemeClr val="bg1"/>
                </a:solidFill>
              </a:rPr>
              <a:t>中</a:t>
            </a:r>
            <a:endParaRPr lang="en-US" altLang="zh-CN" dirty="0" smtClean="0">
              <a:solidFill>
                <a:schemeClr val="bg1"/>
              </a:solidFill>
            </a:endParaRPr>
          </a:p>
          <a:p>
            <a:r>
              <a:rPr lang="zh-CN" altLang="en-US" dirty="0" smtClean="0">
                <a:solidFill>
                  <a:schemeClr val="bg1"/>
                </a:solidFill>
              </a:rPr>
              <a:t>在弹出的</a:t>
            </a:r>
            <a:r>
              <a:rPr lang="en-US" altLang="zh-CN" dirty="0" err="1" smtClean="0">
                <a:solidFill>
                  <a:schemeClr val="bg1"/>
                </a:solidFill>
              </a:rPr>
              <a:t>excle</a:t>
            </a:r>
            <a:r>
              <a:rPr lang="zh-CN" altLang="en-US" dirty="0" smtClean="0">
                <a:solidFill>
                  <a:schemeClr val="bg1"/>
                </a:solidFill>
              </a:rPr>
              <a:t>中，修改数据</a:t>
            </a:r>
            <a:endParaRPr lang="zh-CN" altLang="en-US" dirty="0">
              <a:solidFill>
                <a:schemeClr val="bg1"/>
              </a:solidFill>
            </a:endParaRPr>
          </a:p>
        </p:txBody>
      </p:sp>
    </p:spTree>
    <p:extLst>
      <p:ext uri="{BB962C8B-B14F-4D97-AF65-F5344CB8AC3E}">
        <p14:creationId xmlns:p14="http://schemas.microsoft.com/office/powerpoint/2010/main" val="30955014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插入表格</a:t>
            </a:r>
            <a:endParaRPr lang="zh-CN" altLang="en-US" dirty="0">
              <a:solidFill>
                <a:schemeClr val="bg1"/>
              </a:solidFill>
            </a:endParaRPr>
          </a:p>
        </p:txBody>
      </p:sp>
      <p:sp>
        <p:nvSpPr>
          <p:cNvPr id="7" name="内容占位符 6"/>
          <p:cNvSpPr>
            <a:spLocks noGrp="1"/>
          </p:cNvSpPr>
          <p:nvPr>
            <p:ph idx="1"/>
          </p:nvPr>
        </p:nvSpPr>
        <p:spPr/>
        <p:txBody>
          <a:bodyPr/>
          <a:lstStyle/>
          <a:p>
            <a:r>
              <a:rPr lang="zh-CN" altLang="en-US" dirty="0">
                <a:solidFill>
                  <a:schemeClr val="bg1"/>
                </a:solidFill>
              </a:rPr>
              <a:t>“插入”</a:t>
            </a:r>
            <a:r>
              <a:rPr lang="en-US" altLang="zh-CN" dirty="0">
                <a:solidFill>
                  <a:schemeClr val="bg1"/>
                </a:solidFill>
                <a:sym typeface="Wingdings" pitchFamily="2" charset="2"/>
              </a:rPr>
              <a:t></a:t>
            </a:r>
            <a:r>
              <a:rPr lang="zh-CN" altLang="en-US" dirty="0">
                <a:solidFill>
                  <a:schemeClr val="bg1"/>
                </a:solidFill>
                <a:sym typeface="Wingdings" pitchFamily="2" charset="2"/>
              </a:rPr>
              <a:t>“表格”，然后选择行数和列数</a:t>
            </a:r>
            <a:endParaRPr lang="en-US" altLang="zh-CN" dirty="0">
              <a:solidFill>
                <a:schemeClr val="bg1"/>
              </a:solidFill>
              <a:sym typeface="Wingdings" pitchFamily="2" charset="2"/>
            </a:endParaRPr>
          </a:p>
          <a:p>
            <a:endParaRPr lang="zh-CN" altLang="en-US" dirty="0"/>
          </a:p>
        </p:txBody>
      </p:sp>
      <p:graphicFrame>
        <p:nvGraphicFramePr>
          <p:cNvPr id="3" name="表格 2"/>
          <p:cNvGraphicFramePr>
            <a:graphicFrameLocks noGrp="1"/>
          </p:cNvGraphicFramePr>
          <p:nvPr>
            <p:extLst>
              <p:ext uri="{D42A27DB-BD31-4B8C-83A1-F6EECF244321}">
                <p14:modId xmlns:p14="http://schemas.microsoft.com/office/powerpoint/2010/main" val="696821591"/>
              </p:ext>
            </p:extLst>
          </p:nvPr>
        </p:nvGraphicFramePr>
        <p:xfrm>
          <a:off x="1475656" y="2538433"/>
          <a:ext cx="6096000" cy="741680"/>
        </p:xfrm>
        <a:graphic>
          <a:graphicData uri="http://schemas.openxmlformats.org/drawingml/2006/table">
            <a:tbl>
              <a:tblPr firstRow="1" bandRow="1">
                <a:tableStyleId>{5C22544A-7EE6-4342-B048-85BDC9FD1C3A}</a:tableStyleId>
              </a:tblPr>
              <a:tblGrid>
                <a:gridCol w="1524000"/>
                <a:gridCol w="1524000"/>
                <a:gridCol w="1524000"/>
                <a:gridCol w="1524000"/>
              </a:tblGrid>
              <a:tr h="370840">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a:p>
                  </a:txBody>
                  <a:tcPr/>
                </a:tc>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tr>
            </a:tbl>
          </a:graphicData>
        </a:graphic>
      </p:graphicFrame>
    </p:spTree>
    <p:extLst>
      <p:ext uri="{BB962C8B-B14F-4D97-AF65-F5344CB8AC3E}">
        <p14:creationId xmlns:p14="http://schemas.microsoft.com/office/powerpoint/2010/main" val="25935563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插入艺术字</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a:solidFill>
                  <a:schemeClr val="bg1"/>
                </a:solidFill>
              </a:rPr>
              <a:t>“插入”</a:t>
            </a:r>
            <a:r>
              <a:rPr lang="en-US" altLang="zh-CN" dirty="0">
                <a:solidFill>
                  <a:schemeClr val="bg1"/>
                </a:solidFill>
                <a:sym typeface="Wingdings" pitchFamily="2" charset="2"/>
              </a:rPr>
              <a:t></a:t>
            </a:r>
            <a:r>
              <a:rPr lang="zh-CN" altLang="en-US" dirty="0">
                <a:solidFill>
                  <a:schemeClr val="bg1"/>
                </a:solidFill>
                <a:sym typeface="Wingdings" pitchFamily="2" charset="2"/>
              </a:rPr>
              <a:t>“文本”</a:t>
            </a:r>
            <a:r>
              <a:rPr lang="en-US" altLang="zh-CN" dirty="0">
                <a:solidFill>
                  <a:schemeClr val="bg1"/>
                </a:solidFill>
                <a:sym typeface="Wingdings" pitchFamily="2" charset="2"/>
              </a:rPr>
              <a:t></a:t>
            </a:r>
            <a:r>
              <a:rPr lang="zh-CN" altLang="en-US" dirty="0">
                <a:solidFill>
                  <a:schemeClr val="bg1"/>
                </a:solidFill>
                <a:sym typeface="Wingdings" pitchFamily="2" charset="2"/>
              </a:rPr>
              <a:t>“艺术字”，右键“大小和位置”进行编辑</a:t>
            </a:r>
            <a:endParaRPr lang="en-US" altLang="zh-CN" dirty="0">
              <a:solidFill>
                <a:schemeClr val="bg1"/>
              </a:solidFill>
              <a:sym typeface="Wingdings" pitchFamily="2" charset="2"/>
            </a:endParaRPr>
          </a:p>
          <a:p>
            <a:endParaRPr lang="zh-CN"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3728" y="2283718"/>
            <a:ext cx="4773613" cy="27629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537248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练习</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完成艺术</a:t>
            </a:r>
            <a:r>
              <a:rPr lang="zh-CN" altLang="en-US" dirty="0">
                <a:solidFill>
                  <a:schemeClr val="bg1"/>
                </a:solidFill>
              </a:rPr>
              <a:t>字、表格、图表练习</a:t>
            </a:r>
          </a:p>
        </p:txBody>
      </p:sp>
    </p:spTree>
    <p:extLst>
      <p:ext uri="{BB962C8B-B14F-4D97-AF65-F5344CB8AC3E}">
        <p14:creationId xmlns:p14="http://schemas.microsoft.com/office/powerpoint/2010/main" val="13660894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切换</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切换效果</a:t>
            </a:r>
            <a:endParaRPr lang="en-US" altLang="zh-CN" dirty="0" smtClean="0">
              <a:solidFill>
                <a:schemeClr val="bg1"/>
              </a:solidFill>
            </a:endParaRPr>
          </a:p>
          <a:p>
            <a:r>
              <a:rPr lang="zh-CN" altLang="en-US" dirty="0" smtClean="0">
                <a:solidFill>
                  <a:schemeClr val="bg1"/>
                </a:solidFill>
              </a:rPr>
              <a:t>效果选项</a:t>
            </a:r>
            <a:endParaRPr lang="en-US" altLang="zh-CN" dirty="0" smtClean="0">
              <a:solidFill>
                <a:schemeClr val="bg1"/>
              </a:solidFill>
            </a:endParaRPr>
          </a:p>
          <a:p>
            <a:r>
              <a:rPr lang="zh-CN" altLang="en-US" dirty="0" smtClean="0">
                <a:solidFill>
                  <a:schemeClr val="bg1"/>
                </a:solidFill>
              </a:rPr>
              <a:t>声音</a:t>
            </a:r>
            <a:endParaRPr lang="en-US" altLang="zh-CN" dirty="0" smtClean="0">
              <a:solidFill>
                <a:schemeClr val="bg1"/>
              </a:solidFill>
            </a:endParaRPr>
          </a:p>
          <a:p>
            <a:r>
              <a:rPr lang="zh-CN" altLang="en-US" dirty="0" smtClean="0">
                <a:solidFill>
                  <a:schemeClr val="bg1"/>
                </a:solidFill>
              </a:rPr>
              <a:t>持续时间：控制效果快慢</a:t>
            </a:r>
            <a:endParaRPr lang="en-US" altLang="zh-CN" dirty="0" smtClean="0">
              <a:solidFill>
                <a:schemeClr val="bg1"/>
              </a:solidFill>
            </a:endParaRPr>
          </a:p>
          <a:p>
            <a:r>
              <a:rPr lang="zh-CN" altLang="en-US" dirty="0">
                <a:solidFill>
                  <a:schemeClr val="bg1"/>
                </a:solidFill>
              </a:rPr>
              <a:t>全部</a:t>
            </a:r>
            <a:r>
              <a:rPr lang="zh-CN" altLang="en-US" dirty="0" smtClean="0">
                <a:solidFill>
                  <a:schemeClr val="bg1"/>
                </a:solidFill>
              </a:rPr>
              <a:t>应用</a:t>
            </a:r>
            <a:endParaRPr lang="en-US" altLang="zh-CN" dirty="0" smtClean="0">
              <a:solidFill>
                <a:schemeClr val="bg1"/>
              </a:solidFill>
            </a:endParaRPr>
          </a:p>
        </p:txBody>
      </p:sp>
    </p:spTree>
    <p:extLst>
      <p:ext uri="{BB962C8B-B14F-4D97-AF65-F5344CB8AC3E}">
        <p14:creationId xmlns:p14="http://schemas.microsoft.com/office/powerpoint/2010/main" val="30713527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切换方式</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单机鼠标时：点击鼠标切换</a:t>
            </a:r>
            <a:endParaRPr lang="en-US" altLang="zh-CN" dirty="0" smtClean="0">
              <a:solidFill>
                <a:schemeClr val="bg1"/>
              </a:solidFill>
            </a:endParaRPr>
          </a:p>
          <a:p>
            <a:r>
              <a:rPr lang="zh-CN" altLang="en-US" dirty="0" smtClean="0">
                <a:solidFill>
                  <a:schemeClr val="bg1"/>
                </a:solidFill>
              </a:rPr>
              <a:t>设置自动换片时间：一段时间自动切换</a:t>
            </a:r>
            <a:endParaRPr lang="en-US" altLang="zh-CN" dirty="0" smtClean="0">
              <a:solidFill>
                <a:schemeClr val="bg1"/>
              </a:solidFill>
            </a:endParaRPr>
          </a:p>
          <a:p>
            <a:r>
              <a:rPr lang="zh-CN" altLang="en-US" dirty="0" smtClean="0">
                <a:solidFill>
                  <a:schemeClr val="bg1"/>
                </a:solidFill>
              </a:rPr>
              <a:t>可以同时设置</a:t>
            </a:r>
            <a:endParaRPr lang="zh-CN" altLang="en-US" dirty="0">
              <a:solidFill>
                <a:schemeClr val="bg1"/>
              </a:solidFill>
            </a:endParaRPr>
          </a:p>
        </p:txBody>
      </p:sp>
    </p:spTree>
    <p:extLst>
      <p:ext uri="{BB962C8B-B14F-4D97-AF65-F5344CB8AC3E}">
        <p14:creationId xmlns:p14="http://schemas.microsoft.com/office/powerpoint/2010/main" val="11173286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动画</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a:solidFill>
                  <a:schemeClr val="bg1"/>
                </a:solidFill>
              </a:rPr>
              <a:t>动态效果可以增强演示文稿的动感，达到锦上添花的效果；</a:t>
            </a:r>
            <a:endParaRPr lang="en-US" altLang="zh-CN" dirty="0">
              <a:solidFill>
                <a:schemeClr val="bg1"/>
              </a:solidFill>
            </a:endParaRPr>
          </a:p>
          <a:p>
            <a:r>
              <a:rPr lang="zh-CN" altLang="en-US" dirty="0">
                <a:solidFill>
                  <a:schemeClr val="bg1"/>
                </a:solidFill>
              </a:rPr>
              <a:t>坚持少而精的原则；</a:t>
            </a:r>
            <a:endParaRPr lang="en-US" altLang="zh-CN" dirty="0">
              <a:solidFill>
                <a:schemeClr val="bg1"/>
              </a:solidFill>
            </a:endParaRPr>
          </a:p>
          <a:p>
            <a:endParaRPr lang="zh-CN" altLang="en-US" dirty="0"/>
          </a:p>
        </p:txBody>
      </p:sp>
    </p:spTree>
    <p:extLst>
      <p:ext uri="{BB962C8B-B14F-4D97-AF65-F5344CB8AC3E}">
        <p14:creationId xmlns:p14="http://schemas.microsoft.com/office/powerpoint/2010/main" val="25172730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动画的四种效果</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进入：最开始隐藏，触发时才出现</a:t>
            </a:r>
            <a:endParaRPr lang="en-US" altLang="zh-CN" dirty="0" smtClean="0">
              <a:solidFill>
                <a:schemeClr val="bg1"/>
              </a:solidFill>
            </a:endParaRPr>
          </a:p>
          <a:p>
            <a:r>
              <a:rPr lang="zh-CN" altLang="en-US" dirty="0" smtClean="0">
                <a:solidFill>
                  <a:schemeClr val="bg1"/>
                </a:solidFill>
              </a:rPr>
              <a:t>退出：触发后，从幻灯片中消失</a:t>
            </a:r>
            <a:endParaRPr lang="en-US" altLang="zh-CN" dirty="0" smtClean="0">
              <a:solidFill>
                <a:schemeClr val="bg1"/>
              </a:solidFill>
            </a:endParaRPr>
          </a:p>
          <a:p>
            <a:r>
              <a:rPr lang="zh-CN" altLang="en-US" dirty="0" smtClean="0">
                <a:solidFill>
                  <a:schemeClr val="bg1"/>
                </a:solidFill>
              </a:rPr>
              <a:t>强调：突出</a:t>
            </a:r>
            <a:r>
              <a:rPr lang="zh-CN" altLang="en-US" dirty="0">
                <a:solidFill>
                  <a:schemeClr val="bg1"/>
                </a:solidFill>
              </a:rPr>
              <a:t>内容</a:t>
            </a:r>
            <a:endParaRPr lang="en-US" altLang="zh-CN" dirty="0" smtClean="0">
              <a:solidFill>
                <a:schemeClr val="bg1"/>
              </a:solidFill>
            </a:endParaRPr>
          </a:p>
          <a:p>
            <a:r>
              <a:rPr lang="zh-CN" altLang="en-US" dirty="0" smtClean="0">
                <a:solidFill>
                  <a:schemeClr val="bg1"/>
                </a:solidFill>
              </a:rPr>
              <a:t>动作路径：移动</a:t>
            </a:r>
            <a:endParaRPr lang="en-US" altLang="zh-CN" dirty="0" smtClean="0">
              <a:solidFill>
                <a:schemeClr val="bg1"/>
              </a:solidFill>
            </a:endParaRPr>
          </a:p>
          <a:p>
            <a:r>
              <a:rPr lang="zh-CN" altLang="en-US" dirty="0" smtClean="0">
                <a:solidFill>
                  <a:schemeClr val="bg1"/>
                </a:solidFill>
              </a:rPr>
              <a:t>效果选项</a:t>
            </a:r>
            <a:endParaRPr lang="zh-CN" altLang="en-US" dirty="0">
              <a:solidFill>
                <a:schemeClr val="bg1"/>
              </a:solidFill>
            </a:endParaRPr>
          </a:p>
        </p:txBody>
      </p:sp>
    </p:spTree>
    <p:extLst>
      <p:ext uri="{BB962C8B-B14F-4D97-AF65-F5344CB8AC3E}">
        <p14:creationId xmlns:p14="http://schemas.microsoft.com/office/powerpoint/2010/main" val="11148528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保存</a:t>
            </a:r>
            <a:r>
              <a:rPr lang="en-US" altLang="zh-CN" dirty="0" err="1" smtClean="0">
                <a:solidFill>
                  <a:schemeClr val="bg1"/>
                </a:solidFill>
              </a:rPr>
              <a:t>ppt</a:t>
            </a:r>
            <a:endParaRPr lang="zh-CN" altLang="en-US" dirty="0">
              <a:solidFill>
                <a:schemeClr val="bg1"/>
              </a:solidFill>
            </a:endParaRPr>
          </a:p>
        </p:txBody>
      </p:sp>
      <p:sp>
        <p:nvSpPr>
          <p:cNvPr id="3" name="内容占位符 2"/>
          <p:cNvSpPr>
            <a:spLocks noGrp="1"/>
          </p:cNvSpPr>
          <p:nvPr>
            <p:ph idx="1"/>
          </p:nvPr>
        </p:nvSpPr>
        <p:spPr/>
        <p:txBody>
          <a:bodyPr/>
          <a:lstStyle/>
          <a:p>
            <a:r>
              <a:rPr lang="en-US" altLang="zh-CN" dirty="0" smtClean="0">
                <a:solidFill>
                  <a:schemeClr val="bg1"/>
                </a:solidFill>
              </a:rPr>
              <a:t>CTRL+S</a:t>
            </a:r>
            <a:r>
              <a:rPr lang="zh-CN" altLang="en-US" dirty="0" smtClean="0">
                <a:solidFill>
                  <a:schemeClr val="bg1"/>
                </a:solidFill>
              </a:rPr>
              <a:t>保存</a:t>
            </a:r>
            <a:endParaRPr lang="en-US" altLang="zh-CN" dirty="0" smtClean="0">
              <a:solidFill>
                <a:schemeClr val="bg1"/>
              </a:solidFill>
            </a:endParaRPr>
          </a:p>
          <a:p>
            <a:r>
              <a:rPr lang="zh-CN" altLang="en-US" dirty="0">
                <a:solidFill>
                  <a:schemeClr val="bg1"/>
                </a:solidFill>
              </a:rPr>
              <a:t>左</a:t>
            </a:r>
            <a:r>
              <a:rPr lang="zh-CN" altLang="en-US" dirty="0" smtClean="0">
                <a:solidFill>
                  <a:schemeClr val="bg1"/>
                </a:solidFill>
              </a:rPr>
              <a:t>上角快速访问栏保存按钮</a:t>
            </a:r>
            <a:endParaRPr lang="en-US" altLang="zh-CN" dirty="0" smtClean="0">
              <a:solidFill>
                <a:schemeClr val="bg1"/>
              </a:solidFill>
            </a:endParaRPr>
          </a:p>
          <a:p>
            <a:r>
              <a:rPr lang="zh-CN" altLang="en-US" dirty="0" smtClean="0">
                <a:solidFill>
                  <a:schemeClr val="bg1"/>
                </a:solidFill>
              </a:rPr>
              <a:t>文件</a:t>
            </a:r>
            <a:r>
              <a:rPr lang="zh-CN" altLang="en-US" dirty="0">
                <a:solidFill>
                  <a:schemeClr val="bg1"/>
                </a:solidFill>
              </a:rPr>
              <a:t>选项</a:t>
            </a:r>
            <a:r>
              <a:rPr lang="zh-CN" altLang="en-US" dirty="0" smtClean="0">
                <a:solidFill>
                  <a:schemeClr val="bg1"/>
                </a:solidFill>
              </a:rPr>
              <a:t>卡</a:t>
            </a:r>
            <a:r>
              <a:rPr lang="en-US" altLang="zh-CN" dirty="0" smtClean="0">
                <a:solidFill>
                  <a:schemeClr val="bg1"/>
                </a:solidFill>
              </a:rPr>
              <a:t>-</a:t>
            </a:r>
            <a:r>
              <a:rPr lang="zh-CN" altLang="en-US" dirty="0" smtClean="0">
                <a:solidFill>
                  <a:schemeClr val="bg1"/>
                </a:solidFill>
              </a:rPr>
              <a:t>保存</a:t>
            </a:r>
            <a:r>
              <a:rPr lang="en-US" altLang="zh-CN" dirty="0" smtClean="0">
                <a:solidFill>
                  <a:schemeClr val="bg1"/>
                </a:solidFill>
              </a:rPr>
              <a:t>/</a:t>
            </a:r>
            <a:r>
              <a:rPr lang="zh-CN" altLang="en-US" dirty="0" smtClean="0">
                <a:solidFill>
                  <a:schemeClr val="bg1"/>
                </a:solidFill>
              </a:rPr>
              <a:t>另存为</a:t>
            </a:r>
            <a:endParaRPr lang="zh-CN" altLang="en-US" dirty="0">
              <a:solidFill>
                <a:schemeClr val="bg1"/>
              </a:solidFill>
            </a:endParaRPr>
          </a:p>
        </p:txBody>
      </p:sp>
    </p:spTree>
    <p:extLst>
      <p:ext uri="{BB962C8B-B14F-4D97-AF65-F5344CB8AC3E}">
        <p14:creationId xmlns:p14="http://schemas.microsoft.com/office/powerpoint/2010/main" val="31383495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动画设置</a:t>
            </a:r>
            <a:r>
              <a:rPr lang="en-US" altLang="zh-CN" dirty="0" smtClean="0">
                <a:solidFill>
                  <a:schemeClr val="bg1"/>
                </a:solidFill>
              </a:rPr>
              <a:t>-</a:t>
            </a:r>
            <a:r>
              <a:rPr lang="zh-CN" altLang="en-US" dirty="0" smtClean="0">
                <a:solidFill>
                  <a:schemeClr val="bg1"/>
                </a:solidFill>
              </a:rPr>
              <a:t>开始</a:t>
            </a:r>
            <a:endParaRPr lang="zh-CN" altLang="en-US" dirty="0">
              <a:solidFill>
                <a:schemeClr val="bg1"/>
              </a:solidFill>
            </a:endParaRPr>
          </a:p>
        </p:txBody>
      </p:sp>
      <p:sp>
        <p:nvSpPr>
          <p:cNvPr id="3" name="内容占位符 2"/>
          <p:cNvSpPr>
            <a:spLocks noGrp="1"/>
          </p:cNvSpPr>
          <p:nvPr>
            <p:ph idx="1"/>
          </p:nvPr>
        </p:nvSpPr>
        <p:spPr/>
        <p:txBody>
          <a:bodyPr>
            <a:normAutofit/>
          </a:bodyPr>
          <a:lstStyle/>
          <a:p>
            <a:r>
              <a:rPr lang="zh-CN" altLang="en-US" dirty="0" smtClean="0">
                <a:solidFill>
                  <a:schemeClr val="bg1"/>
                </a:solidFill>
              </a:rPr>
              <a:t>单击时：动画在鼠标左键点击后触发</a:t>
            </a:r>
            <a:endParaRPr lang="en-US" altLang="zh-CN" dirty="0" smtClean="0">
              <a:solidFill>
                <a:schemeClr val="bg1"/>
              </a:solidFill>
            </a:endParaRPr>
          </a:p>
          <a:p>
            <a:r>
              <a:rPr lang="zh-CN" altLang="en-US" dirty="0">
                <a:solidFill>
                  <a:schemeClr val="bg1"/>
                </a:solidFill>
              </a:rPr>
              <a:t>与</a:t>
            </a:r>
            <a:r>
              <a:rPr lang="zh-CN" altLang="en-US" dirty="0" smtClean="0">
                <a:solidFill>
                  <a:schemeClr val="bg1"/>
                </a:solidFill>
              </a:rPr>
              <a:t>上一个动画同时：上一个动画触发时触发</a:t>
            </a:r>
            <a:endParaRPr lang="en-US" altLang="zh-CN" dirty="0" smtClean="0">
              <a:solidFill>
                <a:schemeClr val="bg1"/>
              </a:solidFill>
            </a:endParaRPr>
          </a:p>
          <a:p>
            <a:r>
              <a:rPr lang="zh-CN" altLang="en-US" dirty="0">
                <a:solidFill>
                  <a:schemeClr val="bg1"/>
                </a:solidFill>
              </a:rPr>
              <a:t>上一</a:t>
            </a:r>
            <a:r>
              <a:rPr lang="zh-CN" altLang="en-US" dirty="0" smtClean="0">
                <a:solidFill>
                  <a:schemeClr val="bg1"/>
                </a:solidFill>
              </a:rPr>
              <a:t>个动画之后：上一个动画结束以后触发</a:t>
            </a:r>
            <a:endParaRPr lang="en-US" altLang="zh-CN" dirty="0" smtClean="0">
              <a:solidFill>
                <a:schemeClr val="bg1"/>
              </a:solidFill>
            </a:endParaRPr>
          </a:p>
        </p:txBody>
      </p:sp>
    </p:spTree>
    <p:extLst>
      <p:ext uri="{BB962C8B-B14F-4D97-AF65-F5344CB8AC3E}">
        <p14:creationId xmlns:p14="http://schemas.microsoft.com/office/powerpoint/2010/main" val="31473285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动画设置</a:t>
            </a:r>
            <a:r>
              <a:rPr lang="en-US" altLang="zh-CN" dirty="0" smtClean="0">
                <a:solidFill>
                  <a:schemeClr val="bg1"/>
                </a:solidFill>
              </a:rPr>
              <a:t>-</a:t>
            </a:r>
            <a:r>
              <a:rPr lang="zh-CN" altLang="en-US" dirty="0" smtClean="0">
                <a:solidFill>
                  <a:schemeClr val="bg1"/>
                </a:solidFill>
              </a:rPr>
              <a:t>计时</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a:solidFill>
                  <a:schemeClr val="bg1"/>
                </a:solidFill>
              </a:rPr>
              <a:t>持续时间：控制动画的快慢</a:t>
            </a:r>
            <a:endParaRPr lang="en-US" altLang="zh-CN" dirty="0">
              <a:solidFill>
                <a:schemeClr val="bg1"/>
              </a:solidFill>
            </a:endParaRPr>
          </a:p>
          <a:p>
            <a:r>
              <a:rPr lang="zh-CN" altLang="en-US" dirty="0">
                <a:solidFill>
                  <a:schemeClr val="bg1"/>
                </a:solidFill>
              </a:rPr>
              <a:t>延时：触发后经过多久才开始出现动画</a:t>
            </a:r>
          </a:p>
          <a:p>
            <a:endParaRPr lang="zh-CN" altLang="en-US" dirty="0"/>
          </a:p>
        </p:txBody>
      </p:sp>
    </p:spTree>
    <p:extLst>
      <p:ext uri="{BB962C8B-B14F-4D97-AF65-F5344CB8AC3E}">
        <p14:creationId xmlns:p14="http://schemas.microsoft.com/office/powerpoint/2010/main" val="41533708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动画设置</a:t>
            </a:r>
            <a:r>
              <a:rPr lang="en-US" altLang="zh-CN" dirty="0" smtClean="0">
                <a:solidFill>
                  <a:schemeClr val="bg1"/>
                </a:solidFill>
              </a:rPr>
              <a:t>-</a:t>
            </a:r>
            <a:r>
              <a:rPr lang="zh-CN" altLang="en-US" dirty="0" smtClean="0">
                <a:solidFill>
                  <a:schemeClr val="bg1"/>
                </a:solidFill>
              </a:rPr>
              <a:t>高级动画</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添加动画：对同一个对象添加多个动画效果</a:t>
            </a:r>
            <a:endParaRPr lang="en-US" altLang="zh-CN" dirty="0" smtClean="0">
              <a:solidFill>
                <a:schemeClr val="bg1"/>
              </a:solidFill>
            </a:endParaRPr>
          </a:p>
          <a:p>
            <a:r>
              <a:rPr lang="zh-CN" altLang="en-US" dirty="0" smtClean="0">
                <a:solidFill>
                  <a:schemeClr val="bg1"/>
                </a:solidFill>
              </a:rPr>
              <a:t>动画刷：与格式刷效果相同</a:t>
            </a:r>
            <a:endParaRPr lang="en-US" altLang="zh-CN" dirty="0" smtClean="0">
              <a:solidFill>
                <a:schemeClr val="bg1"/>
              </a:solidFill>
            </a:endParaRPr>
          </a:p>
          <a:p>
            <a:r>
              <a:rPr lang="zh-CN" altLang="en-US" dirty="0" smtClean="0">
                <a:solidFill>
                  <a:schemeClr val="bg1"/>
                </a:solidFill>
              </a:rPr>
              <a:t>触发：详细设置触发条件</a:t>
            </a:r>
            <a:endParaRPr lang="zh-CN" altLang="en-US" dirty="0">
              <a:solidFill>
                <a:schemeClr val="bg1"/>
              </a:solidFill>
            </a:endParaRPr>
          </a:p>
        </p:txBody>
      </p:sp>
    </p:spTree>
    <p:extLst>
      <p:ext uri="{BB962C8B-B14F-4D97-AF65-F5344CB8AC3E}">
        <p14:creationId xmlns:p14="http://schemas.microsoft.com/office/powerpoint/2010/main" val="39713272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动画设置</a:t>
            </a:r>
            <a:r>
              <a:rPr lang="en-US" altLang="zh-CN" dirty="0" smtClean="0">
                <a:solidFill>
                  <a:schemeClr val="bg1"/>
                </a:solidFill>
              </a:rPr>
              <a:t>-</a:t>
            </a:r>
            <a:r>
              <a:rPr lang="zh-CN" altLang="en-US" dirty="0" smtClean="0">
                <a:solidFill>
                  <a:schemeClr val="bg1"/>
                </a:solidFill>
              </a:rPr>
              <a:t>排序</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动画按照从上往下的顺序执行</a:t>
            </a:r>
            <a:endParaRPr lang="en-US" altLang="zh-CN" dirty="0" smtClean="0">
              <a:solidFill>
                <a:schemeClr val="bg1"/>
              </a:solidFill>
            </a:endParaRPr>
          </a:p>
          <a:p>
            <a:r>
              <a:rPr lang="zh-CN" altLang="en-US" dirty="0" smtClean="0">
                <a:solidFill>
                  <a:schemeClr val="bg1"/>
                </a:solidFill>
              </a:rPr>
              <a:t>拖动动画的顺序，可以修改动画执行的顺序</a:t>
            </a:r>
            <a:endParaRPr lang="zh-CN" altLang="en-US" dirty="0">
              <a:solidFill>
                <a:schemeClr val="bg1"/>
              </a:solidFill>
            </a:endParaRPr>
          </a:p>
        </p:txBody>
      </p:sp>
    </p:spTree>
    <p:extLst>
      <p:ext uri="{BB962C8B-B14F-4D97-AF65-F5344CB8AC3E}">
        <p14:creationId xmlns:p14="http://schemas.microsoft.com/office/powerpoint/2010/main" val="35445920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练习</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a:solidFill>
                  <a:schemeClr val="bg1"/>
                </a:solidFill>
              </a:rPr>
              <a:t>完成表格、图表、动画练习</a:t>
            </a:r>
          </a:p>
        </p:txBody>
      </p:sp>
    </p:spTree>
    <p:extLst>
      <p:ext uri="{BB962C8B-B14F-4D97-AF65-F5344CB8AC3E}">
        <p14:creationId xmlns:p14="http://schemas.microsoft.com/office/powerpoint/2010/main" val="42314082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bg1"/>
                </a:solidFill>
                <a:latin typeface="华文隶书" pitchFamily="2" charset="-122"/>
                <a:ea typeface="华文隶书" pitchFamily="2" charset="-122"/>
              </a:rPr>
              <a:t>设置幻灯片放映方式</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a:solidFill>
                  <a:schemeClr val="bg1"/>
                </a:solidFill>
              </a:rPr>
              <a:t>“幻灯片放映”</a:t>
            </a:r>
            <a:r>
              <a:rPr lang="en-US" altLang="zh-CN" dirty="0">
                <a:solidFill>
                  <a:schemeClr val="bg1"/>
                </a:solidFill>
                <a:sym typeface="Wingdings" pitchFamily="2" charset="2"/>
              </a:rPr>
              <a:t></a:t>
            </a:r>
            <a:r>
              <a:rPr lang="zh-CN" altLang="en-US" dirty="0">
                <a:solidFill>
                  <a:schemeClr val="bg1"/>
                </a:solidFill>
              </a:rPr>
              <a:t> “设置” </a:t>
            </a:r>
            <a:r>
              <a:rPr lang="en-US" altLang="zh-CN" dirty="0">
                <a:solidFill>
                  <a:schemeClr val="bg1"/>
                </a:solidFill>
                <a:sym typeface="Wingdings" pitchFamily="2" charset="2"/>
              </a:rPr>
              <a:t></a:t>
            </a:r>
            <a:r>
              <a:rPr lang="zh-CN" altLang="en-US" dirty="0">
                <a:solidFill>
                  <a:schemeClr val="bg1"/>
                </a:solidFill>
              </a:rPr>
              <a:t>“设置幻灯片放映”</a:t>
            </a:r>
          </a:p>
          <a:p>
            <a:endParaRPr lang="zh-CN"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5816" y="1923678"/>
            <a:ext cx="4244525" cy="2871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424194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zh-CN" altLang="en-US" dirty="0">
                <a:solidFill>
                  <a:schemeClr val="bg1"/>
                </a:solidFill>
              </a:rPr>
              <a:t>演讲者放映：全屏幕，右键菜单可用； </a:t>
            </a:r>
            <a:endParaRPr lang="en-US" altLang="zh-CN" dirty="0">
              <a:solidFill>
                <a:schemeClr val="bg1"/>
              </a:solidFill>
            </a:endParaRPr>
          </a:p>
          <a:p>
            <a:r>
              <a:rPr lang="zh-CN" altLang="en-US" dirty="0">
                <a:solidFill>
                  <a:schemeClr val="bg1"/>
                </a:solidFill>
              </a:rPr>
              <a:t>观众自行浏览：保留标题栏和状态栏；</a:t>
            </a:r>
            <a:endParaRPr lang="en-US" altLang="zh-CN" dirty="0">
              <a:solidFill>
                <a:schemeClr val="bg1"/>
              </a:solidFill>
            </a:endParaRPr>
          </a:p>
          <a:p>
            <a:r>
              <a:rPr lang="zh-CN" altLang="en-US" dirty="0">
                <a:solidFill>
                  <a:schemeClr val="bg1"/>
                </a:solidFill>
              </a:rPr>
              <a:t>在展台浏览：全屏幕，右键菜单不可用，</a:t>
            </a:r>
            <a:r>
              <a:rPr lang="en-US" altLang="zh-CN" dirty="0">
                <a:solidFill>
                  <a:schemeClr val="bg1"/>
                </a:solidFill>
              </a:rPr>
              <a:t>ESC</a:t>
            </a:r>
            <a:r>
              <a:rPr lang="zh-CN" altLang="en-US" dirty="0">
                <a:solidFill>
                  <a:schemeClr val="bg1"/>
                </a:solidFill>
              </a:rPr>
              <a:t>结束；</a:t>
            </a:r>
          </a:p>
          <a:p>
            <a:endParaRPr lang="zh-CN" altLang="en-US" dirty="0"/>
          </a:p>
        </p:txBody>
      </p:sp>
    </p:spTree>
    <p:extLst>
      <p:ext uri="{BB962C8B-B14F-4D97-AF65-F5344CB8AC3E}">
        <p14:creationId xmlns:p14="http://schemas.microsoft.com/office/powerpoint/2010/main" val="4388034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bg1"/>
                </a:solidFill>
                <a:latin typeface="华文隶书" pitchFamily="2" charset="-122"/>
                <a:ea typeface="华文隶书" pitchFamily="2" charset="-122"/>
              </a:rPr>
              <a:t>幻灯片不间断连续播放</a:t>
            </a:r>
            <a:endParaRPr lang="zh-CN" altLang="en-US" dirty="0">
              <a:solidFill>
                <a:schemeClr val="bg1"/>
              </a:solidFill>
            </a:endParaRPr>
          </a:p>
        </p:txBody>
      </p:sp>
      <p:sp>
        <p:nvSpPr>
          <p:cNvPr id="3" name="内容占位符 2"/>
          <p:cNvSpPr>
            <a:spLocks noGrp="1"/>
          </p:cNvSpPr>
          <p:nvPr>
            <p:ph idx="1"/>
          </p:nvPr>
        </p:nvSpPr>
        <p:spPr/>
        <p:txBody>
          <a:bodyPr/>
          <a:lstStyle/>
          <a:p>
            <a:pPr marL="274320" indent="-274320" fontAlgn="auto">
              <a:spcAft>
                <a:spcPts val="0"/>
              </a:spcAft>
              <a:buFont typeface="Wingdings 2"/>
              <a:buChar char=""/>
              <a:defRPr/>
            </a:pPr>
            <a:r>
              <a:rPr lang="zh-CN" altLang="en-US" dirty="0">
                <a:solidFill>
                  <a:schemeClr val="bg1"/>
                </a:solidFill>
              </a:rPr>
              <a:t>方法一：通过“排列计时”设置</a:t>
            </a:r>
            <a:endParaRPr lang="en-US" altLang="zh-CN" dirty="0">
              <a:solidFill>
                <a:schemeClr val="bg1"/>
              </a:solidFill>
            </a:endParaRPr>
          </a:p>
          <a:p>
            <a:pPr marL="0" indent="0" fontAlgn="auto">
              <a:spcAft>
                <a:spcPts val="0"/>
              </a:spcAft>
              <a:buFont typeface="Wingdings" pitchFamily="2" charset="2"/>
              <a:buNone/>
              <a:defRPr/>
            </a:pPr>
            <a:r>
              <a:rPr lang="zh-CN" altLang="en-US" dirty="0">
                <a:solidFill>
                  <a:schemeClr val="bg1"/>
                </a:solidFill>
              </a:rPr>
              <a:t>第一步：“幻灯片放映”</a:t>
            </a:r>
            <a:r>
              <a:rPr lang="en-US" altLang="zh-CN" dirty="0">
                <a:solidFill>
                  <a:schemeClr val="bg1"/>
                </a:solidFill>
                <a:sym typeface="Wingdings" pitchFamily="2" charset="2"/>
              </a:rPr>
              <a:t></a:t>
            </a:r>
            <a:r>
              <a:rPr lang="zh-CN" altLang="en-US" dirty="0">
                <a:solidFill>
                  <a:schemeClr val="bg1"/>
                </a:solidFill>
              </a:rPr>
              <a:t> “排练时间”，进入演示。 </a:t>
            </a:r>
          </a:p>
          <a:p>
            <a:endParaRPr lang="zh-CN" altLang="en-US" dirty="0"/>
          </a:p>
        </p:txBody>
      </p:sp>
    </p:spTree>
    <p:extLst>
      <p:ext uri="{BB962C8B-B14F-4D97-AF65-F5344CB8AC3E}">
        <p14:creationId xmlns:p14="http://schemas.microsoft.com/office/powerpoint/2010/main" val="26814846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zh-CN" altLang="en-US" dirty="0">
                <a:solidFill>
                  <a:schemeClr val="bg1"/>
                </a:solidFill>
              </a:rPr>
              <a:t>第二步：设置每张幻灯片需要等待的</a:t>
            </a:r>
            <a:r>
              <a:rPr lang="zh-CN" altLang="en-US" dirty="0" smtClean="0">
                <a:solidFill>
                  <a:schemeClr val="bg1"/>
                </a:solidFill>
              </a:rPr>
              <a:t>时间后</a:t>
            </a:r>
            <a:r>
              <a:rPr lang="zh-CN" altLang="en-US" dirty="0">
                <a:solidFill>
                  <a:schemeClr val="bg1"/>
                </a:solidFill>
              </a:rPr>
              <a:t>，手动切换到下一张，一直放映结束，会提示你是否保存排练时间</a:t>
            </a:r>
          </a:p>
        </p:txBody>
      </p:sp>
    </p:spTree>
    <p:extLst>
      <p:ext uri="{BB962C8B-B14F-4D97-AF65-F5344CB8AC3E}">
        <p14:creationId xmlns:p14="http://schemas.microsoft.com/office/powerpoint/2010/main" val="4398154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zh-CN" altLang="en-US" dirty="0">
                <a:solidFill>
                  <a:schemeClr val="bg1"/>
                </a:solidFill>
              </a:rPr>
              <a:t>第三步：“幻灯片放映”</a:t>
            </a:r>
            <a:r>
              <a:rPr lang="en-US" altLang="zh-CN" dirty="0">
                <a:solidFill>
                  <a:schemeClr val="bg1"/>
                </a:solidFill>
                <a:sym typeface="Wingdings" pitchFamily="2" charset="2"/>
              </a:rPr>
              <a:t></a:t>
            </a:r>
            <a:r>
              <a:rPr lang="zh-CN" altLang="en-US" dirty="0">
                <a:solidFill>
                  <a:schemeClr val="bg1"/>
                </a:solidFill>
              </a:rPr>
              <a:t> “设置幻灯片放映”，选择“如果存在排练时间，则使用它”和“循环放映，按</a:t>
            </a:r>
            <a:r>
              <a:rPr lang="en-US" altLang="zh-CN" dirty="0">
                <a:solidFill>
                  <a:schemeClr val="bg1"/>
                </a:solidFill>
              </a:rPr>
              <a:t>ESC</a:t>
            </a:r>
            <a:r>
              <a:rPr lang="zh-CN" altLang="en-US" dirty="0">
                <a:solidFill>
                  <a:schemeClr val="bg1"/>
                </a:solidFill>
              </a:rPr>
              <a:t>键终止”</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2787774"/>
            <a:ext cx="3168352" cy="1841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394938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练习</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创建一个空白的演示文稿文件，保存为空白</a:t>
            </a:r>
            <a:r>
              <a:rPr lang="en-US" altLang="zh-CN" dirty="0" smtClean="0">
                <a:solidFill>
                  <a:schemeClr val="bg1"/>
                </a:solidFill>
              </a:rPr>
              <a:t>.</a:t>
            </a:r>
            <a:r>
              <a:rPr lang="en-US" altLang="zh-CN" dirty="0" err="1" smtClean="0">
                <a:solidFill>
                  <a:schemeClr val="bg1"/>
                </a:solidFill>
              </a:rPr>
              <a:t>pptx</a:t>
            </a:r>
            <a:endParaRPr lang="en-US" altLang="zh-CN" dirty="0" smtClean="0">
              <a:solidFill>
                <a:schemeClr val="bg1"/>
              </a:solidFill>
            </a:endParaRPr>
          </a:p>
          <a:p>
            <a:r>
              <a:rPr lang="zh-CN" altLang="en-US" dirty="0" smtClean="0">
                <a:solidFill>
                  <a:schemeClr val="bg1"/>
                </a:solidFill>
              </a:rPr>
              <a:t>使用样本模板中的培训模板建立一个演示文稿，保存为培训</a:t>
            </a:r>
            <a:r>
              <a:rPr lang="en-US" altLang="zh-CN" dirty="0" smtClean="0">
                <a:solidFill>
                  <a:schemeClr val="bg1"/>
                </a:solidFill>
              </a:rPr>
              <a:t>.</a:t>
            </a:r>
            <a:r>
              <a:rPr lang="en-US" altLang="zh-CN" dirty="0" err="1" smtClean="0">
                <a:solidFill>
                  <a:schemeClr val="bg1"/>
                </a:solidFill>
              </a:rPr>
              <a:t>pptx</a:t>
            </a:r>
            <a:endParaRPr lang="en-US" altLang="zh-CN" dirty="0" smtClean="0">
              <a:solidFill>
                <a:schemeClr val="bg1"/>
              </a:solidFill>
            </a:endParaRPr>
          </a:p>
          <a:p>
            <a:r>
              <a:rPr lang="zh-CN" altLang="en-US" dirty="0" smtClean="0">
                <a:solidFill>
                  <a:schemeClr val="bg1"/>
                </a:solidFill>
              </a:rPr>
              <a:t>使用沉稳主题建立一个演示文稿，保存为沉稳</a:t>
            </a:r>
            <a:r>
              <a:rPr lang="en-US" altLang="zh-CN" dirty="0" smtClean="0">
                <a:solidFill>
                  <a:schemeClr val="bg1"/>
                </a:solidFill>
              </a:rPr>
              <a:t>.</a:t>
            </a:r>
            <a:r>
              <a:rPr lang="en-US" altLang="zh-CN" dirty="0" err="1" smtClean="0">
                <a:solidFill>
                  <a:schemeClr val="bg1"/>
                </a:solidFill>
              </a:rPr>
              <a:t>pptx</a:t>
            </a:r>
            <a:endParaRPr lang="zh-CN" altLang="en-US" dirty="0">
              <a:solidFill>
                <a:schemeClr val="bg1"/>
              </a:solidFill>
            </a:endParaRPr>
          </a:p>
        </p:txBody>
      </p:sp>
    </p:spTree>
    <p:extLst>
      <p:ext uri="{BB962C8B-B14F-4D97-AF65-F5344CB8AC3E}">
        <p14:creationId xmlns:p14="http://schemas.microsoft.com/office/powerpoint/2010/main" val="3104759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zh-CN" altLang="en-US" dirty="0">
                <a:solidFill>
                  <a:schemeClr val="bg1"/>
                </a:solidFill>
              </a:rPr>
              <a:t>方法二：通过“幻灯片切换”进行设定</a:t>
            </a:r>
            <a:endParaRPr lang="en-US" altLang="zh-CN" dirty="0">
              <a:solidFill>
                <a:schemeClr val="bg1"/>
              </a:solidFill>
            </a:endParaRPr>
          </a:p>
          <a:p>
            <a:r>
              <a:rPr lang="zh-CN" altLang="en-US" dirty="0">
                <a:solidFill>
                  <a:schemeClr val="bg1"/>
                </a:solidFill>
              </a:rPr>
              <a:t>选中某一幻灯片，“切换”</a:t>
            </a:r>
            <a:r>
              <a:rPr lang="en-US" altLang="zh-CN" dirty="0">
                <a:solidFill>
                  <a:schemeClr val="bg1"/>
                </a:solidFill>
                <a:sym typeface="Wingdings" pitchFamily="2" charset="2"/>
              </a:rPr>
              <a:t></a:t>
            </a:r>
            <a:r>
              <a:rPr lang="zh-CN" altLang="en-US" dirty="0">
                <a:solidFill>
                  <a:schemeClr val="bg1"/>
                </a:solidFill>
              </a:rPr>
              <a:t>“计时”，选择“设置自动换片时间”复选框，输入要幻灯片在屏幕上显示秒数，点击左下“全部应用”。</a:t>
            </a:r>
          </a:p>
          <a:p>
            <a:endParaRPr lang="zh-CN" altLang="en-US" dirty="0"/>
          </a:p>
        </p:txBody>
      </p:sp>
    </p:spTree>
    <p:extLst>
      <p:ext uri="{BB962C8B-B14F-4D97-AF65-F5344CB8AC3E}">
        <p14:creationId xmlns:p14="http://schemas.microsoft.com/office/powerpoint/2010/main" val="19489560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bg1"/>
                </a:solidFill>
              </a:rPr>
              <a:t>自定义幻灯片放映</a:t>
            </a:r>
          </a:p>
        </p:txBody>
      </p:sp>
      <p:sp>
        <p:nvSpPr>
          <p:cNvPr id="3" name="内容占位符 2"/>
          <p:cNvSpPr>
            <a:spLocks noGrp="1"/>
          </p:cNvSpPr>
          <p:nvPr>
            <p:ph idx="1"/>
          </p:nvPr>
        </p:nvSpPr>
        <p:spPr/>
        <p:txBody>
          <a:bodyPr/>
          <a:lstStyle/>
          <a:p>
            <a:r>
              <a:rPr lang="zh-CN" altLang="en-US" dirty="0">
                <a:solidFill>
                  <a:schemeClr val="bg1"/>
                </a:solidFill>
              </a:rPr>
              <a:t>第一步：“幻灯片放映”</a:t>
            </a:r>
            <a:r>
              <a:rPr lang="en-US" altLang="zh-CN" dirty="0">
                <a:solidFill>
                  <a:schemeClr val="bg1"/>
                </a:solidFill>
                <a:sym typeface="Wingdings" pitchFamily="2" charset="2"/>
              </a:rPr>
              <a:t></a:t>
            </a:r>
            <a:r>
              <a:rPr lang="zh-CN" altLang="en-US" dirty="0">
                <a:solidFill>
                  <a:schemeClr val="bg1"/>
                </a:solidFill>
                <a:sym typeface="Wingdings" pitchFamily="2" charset="2"/>
              </a:rPr>
              <a:t>“开始放映幻灯片”</a:t>
            </a:r>
            <a:r>
              <a:rPr lang="en-US" altLang="zh-CN" dirty="0">
                <a:solidFill>
                  <a:schemeClr val="bg1"/>
                </a:solidFill>
                <a:sym typeface="Wingdings" pitchFamily="2" charset="2"/>
              </a:rPr>
              <a:t> </a:t>
            </a:r>
            <a:r>
              <a:rPr lang="zh-CN" altLang="en-US" dirty="0">
                <a:solidFill>
                  <a:schemeClr val="bg1"/>
                </a:solidFill>
              </a:rPr>
              <a:t> “自定义幻灯片放映”，打开“自定义放映”对话框</a:t>
            </a:r>
          </a:p>
          <a:p>
            <a:endParaRPr lang="zh-CN" alt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3728" y="2621484"/>
            <a:ext cx="3487737" cy="213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356584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zh-CN" altLang="en-US" dirty="0">
                <a:solidFill>
                  <a:schemeClr val="bg1"/>
                </a:solidFill>
              </a:rPr>
              <a:t>第二步：点击“自定义放映”对话框中的“新建”按钮，打开“定义自定义放映”对话框，输入幻灯片放映名称，并添加自定义放映幻灯片，点击“确定”</a:t>
            </a:r>
          </a:p>
          <a:p>
            <a:endParaRPr lang="zh-CN" altLang="en-US" dirty="0"/>
          </a:p>
        </p:txBody>
      </p:sp>
      <p:pic>
        <p:nvPicPr>
          <p:cNvPr id="4" name="Picture 2"/>
          <p:cNvPicPr>
            <a:picLocks noChangeAspect="1" noChangeArrowheads="1"/>
          </p:cNvPicPr>
          <p:nvPr/>
        </p:nvPicPr>
        <p:blipFill>
          <a:blip r:embed="rId2"/>
          <a:srcRect/>
          <a:stretch>
            <a:fillRect/>
          </a:stretch>
        </p:blipFill>
        <p:spPr bwMode="auto">
          <a:xfrm>
            <a:off x="827584" y="3141541"/>
            <a:ext cx="4248472" cy="2001959"/>
          </a:xfrm>
          <a:prstGeom prst="rect">
            <a:avLst/>
          </a:prstGeom>
          <a:noFill/>
          <a:ln w="19050" algn="ctr">
            <a:noFill/>
            <a:miter lim="800000"/>
            <a:headEnd/>
            <a:tailEnd type="none" w="lg" len="lg"/>
          </a:ln>
          <a:effectLst>
            <a:outerShdw algn="ctr" rotWithShape="0">
              <a:srgbClr val="808080">
                <a:alpha val="50000"/>
              </a:srgbClr>
            </a:outerShdw>
          </a:effectLst>
        </p:spPr>
      </p:pic>
    </p:spTree>
    <p:extLst>
      <p:ext uri="{BB962C8B-B14F-4D97-AF65-F5344CB8AC3E}">
        <p14:creationId xmlns:p14="http://schemas.microsoft.com/office/powerpoint/2010/main" val="36269737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zh-CN" altLang="en-US" dirty="0">
                <a:solidFill>
                  <a:schemeClr val="bg1"/>
                </a:solidFill>
              </a:rPr>
              <a:t>第三步：“幻灯片放映”</a:t>
            </a:r>
            <a:r>
              <a:rPr lang="en-US" altLang="zh-CN" dirty="0">
                <a:solidFill>
                  <a:schemeClr val="bg1"/>
                </a:solidFill>
                <a:sym typeface="Wingdings" pitchFamily="2" charset="2"/>
              </a:rPr>
              <a:t></a:t>
            </a:r>
            <a:r>
              <a:rPr lang="zh-CN" altLang="en-US" dirty="0">
                <a:solidFill>
                  <a:schemeClr val="bg1"/>
                </a:solidFill>
                <a:sym typeface="Wingdings" pitchFamily="2" charset="2"/>
              </a:rPr>
              <a:t>“开始放映幻灯片”</a:t>
            </a:r>
            <a:r>
              <a:rPr lang="en-US" altLang="zh-CN" dirty="0">
                <a:solidFill>
                  <a:schemeClr val="bg1"/>
                </a:solidFill>
                <a:sym typeface="Wingdings" pitchFamily="2" charset="2"/>
              </a:rPr>
              <a:t> </a:t>
            </a:r>
            <a:r>
              <a:rPr lang="zh-CN" altLang="en-US" dirty="0">
                <a:solidFill>
                  <a:schemeClr val="bg1"/>
                </a:solidFill>
              </a:rPr>
              <a:t> “自定义幻灯片放映”，点击自定义放映名称，开始自定义演示方案放映。</a:t>
            </a:r>
          </a:p>
          <a:p>
            <a:endParaRPr lang="zh-CN" altLang="en-US" dirty="0"/>
          </a:p>
        </p:txBody>
      </p:sp>
    </p:spTree>
    <p:extLst>
      <p:ext uri="{BB962C8B-B14F-4D97-AF65-F5344CB8AC3E}">
        <p14:creationId xmlns:p14="http://schemas.microsoft.com/office/powerpoint/2010/main" val="26098497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创建</a:t>
            </a:r>
            <a:r>
              <a:rPr lang="en-US" altLang="zh-CN" dirty="0" smtClean="0">
                <a:solidFill>
                  <a:schemeClr val="bg1"/>
                </a:solidFill>
              </a:rPr>
              <a:t>/</a:t>
            </a:r>
            <a:r>
              <a:rPr lang="zh-CN" altLang="en-US" dirty="0" smtClean="0">
                <a:solidFill>
                  <a:schemeClr val="bg1"/>
                </a:solidFill>
              </a:rPr>
              <a:t>删除</a:t>
            </a:r>
            <a:r>
              <a:rPr lang="en-US" altLang="zh-CN" dirty="0" smtClean="0">
                <a:solidFill>
                  <a:schemeClr val="bg1"/>
                </a:solidFill>
              </a:rPr>
              <a:t>/</a:t>
            </a:r>
            <a:r>
              <a:rPr lang="zh-CN" altLang="en-US" dirty="0" smtClean="0">
                <a:solidFill>
                  <a:schemeClr val="bg1"/>
                </a:solidFill>
              </a:rPr>
              <a:t>复制幻灯片</a:t>
            </a:r>
            <a:endParaRPr lang="zh-CN" altLang="en-US" dirty="0">
              <a:solidFill>
                <a:schemeClr val="bg1"/>
              </a:solidFill>
            </a:endParaRPr>
          </a:p>
        </p:txBody>
      </p:sp>
      <p:sp>
        <p:nvSpPr>
          <p:cNvPr id="3" name="内容占位符 2"/>
          <p:cNvSpPr>
            <a:spLocks noGrp="1"/>
          </p:cNvSpPr>
          <p:nvPr>
            <p:ph idx="1"/>
          </p:nvPr>
        </p:nvSpPr>
        <p:spPr/>
        <p:txBody>
          <a:bodyPr>
            <a:normAutofit fontScale="92500" lnSpcReduction="20000"/>
          </a:bodyPr>
          <a:lstStyle/>
          <a:p>
            <a:r>
              <a:rPr lang="zh-CN" altLang="en-US" dirty="0" smtClean="0">
                <a:solidFill>
                  <a:schemeClr val="bg1"/>
                </a:solidFill>
              </a:rPr>
              <a:t>右键点击幻灯片，选择新建幻灯片，会在当前幻灯片的下方新建一张幻灯片</a:t>
            </a:r>
            <a:endParaRPr lang="en-US" altLang="zh-CN" dirty="0" smtClean="0">
              <a:solidFill>
                <a:schemeClr val="bg1"/>
              </a:solidFill>
            </a:endParaRPr>
          </a:p>
          <a:p>
            <a:r>
              <a:rPr lang="zh-CN" altLang="en-US" dirty="0" smtClean="0">
                <a:solidFill>
                  <a:schemeClr val="bg1"/>
                </a:solidFill>
              </a:rPr>
              <a:t>右键点击幻灯片，选择删除幻灯片，可以删除当前幻灯片</a:t>
            </a:r>
            <a:endParaRPr lang="en-US" altLang="zh-CN" dirty="0" smtClean="0">
              <a:solidFill>
                <a:schemeClr val="bg1"/>
              </a:solidFill>
            </a:endParaRPr>
          </a:p>
          <a:p>
            <a:r>
              <a:rPr lang="zh-CN" altLang="en-US" dirty="0" smtClean="0">
                <a:solidFill>
                  <a:schemeClr val="bg1"/>
                </a:solidFill>
              </a:rPr>
              <a:t>右键点击幻灯片，选择复制幻灯片，可以复制当前幻灯片</a:t>
            </a:r>
            <a:endParaRPr lang="en-US" altLang="zh-CN" dirty="0" smtClean="0">
              <a:solidFill>
                <a:schemeClr val="bg1"/>
              </a:solidFill>
            </a:endParaRPr>
          </a:p>
          <a:p>
            <a:r>
              <a:rPr lang="zh-CN" altLang="en-US" dirty="0" smtClean="0">
                <a:solidFill>
                  <a:schemeClr val="bg1"/>
                </a:solidFill>
              </a:rPr>
              <a:t>可以同时选择多个幻灯片，进行复制和删除操作</a:t>
            </a:r>
            <a:endParaRPr lang="en-US" altLang="zh-CN" dirty="0" smtClean="0">
              <a:solidFill>
                <a:schemeClr val="bg1"/>
              </a:solidFill>
            </a:endParaRPr>
          </a:p>
          <a:p>
            <a:pPr marL="0" indent="0">
              <a:buNone/>
            </a:pPr>
            <a:endParaRPr lang="zh-CN" altLang="en-US" dirty="0">
              <a:solidFill>
                <a:schemeClr val="bg1"/>
              </a:solidFill>
            </a:endParaRPr>
          </a:p>
        </p:txBody>
      </p:sp>
    </p:spTree>
    <p:extLst>
      <p:ext uri="{BB962C8B-B14F-4D97-AF65-F5344CB8AC3E}">
        <p14:creationId xmlns:p14="http://schemas.microsoft.com/office/powerpoint/2010/main" val="38945492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20000">
              <a:srgbClr val="000040"/>
            </a:gs>
            <a:gs pos="50000">
              <a:srgbClr val="400040"/>
            </a:gs>
            <a:gs pos="75000">
              <a:srgbClr val="8F0040"/>
            </a:gs>
            <a:gs pos="89999">
              <a:srgbClr val="F27300"/>
            </a:gs>
            <a:gs pos="100000">
              <a:srgbClr val="FFBF00"/>
            </a:gs>
          </a:gsLst>
          <a:path path="circle">
            <a:fillToRect r="100000" b="100000"/>
          </a:path>
        </a:gra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幻灯片设置背景格式</a:t>
            </a:r>
            <a:endParaRPr lang="zh-CN" altLang="en-US" dirty="0">
              <a:solidFill>
                <a:schemeClr val="bg1"/>
              </a:solidFill>
            </a:endParaRPr>
          </a:p>
        </p:txBody>
      </p:sp>
      <p:sp>
        <p:nvSpPr>
          <p:cNvPr id="3" name="内容占位符 2"/>
          <p:cNvSpPr>
            <a:spLocks noGrp="1"/>
          </p:cNvSpPr>
          <p:nvPr>
            <p:ph idx="1"/>
          </p:nvPr>
        </p:nvSpPr>
        <p:spPr/>
        <p:txBody>
          <a:bodyPr/>
          <a:lstStyle/>
          <a:p>
            <a:r>
              <a:rPr lang="zh-CN" altLang="en-US" dirty="0" smtClean="0">
                <a:solidFill>
                  <a:schemeClr val="bg1"/>
                </a:solidFill>
              </a:rPr>
              <a:t>选中幻灯片</a:t>
            </a:r>
            <a:r>
              <a:rPr lang="en-US" altLang="zh-CN" dirty="0" smtClean="0">
                <a:solidFill>
                  <a:schemeClr val="bg1"/>
                </a:solidFill>
              </a:rPr>
              <a:t>-</a:t>
            </a:r>
            <a:r>
              <a:rPr lang="zh-CN" altLang="en-US" dirty="0" smtClean="0">
                <a:solidFill>
                  <a:schemeClr val="bg1"/>
                </a:solidFill>
              </a:rPr>
              <a:t>右键</a:t>
            </a:r>
            <a:r>
              <a:rPr lang="en-US" altLang="zh-CN" dirty="0" smtClean="0">
                <a:solidFill>
                  <a:schemeClr val="bg1"/>
                </a:solidFill>
              </a:rPr>
              <a:t>-</a:t>
            </a:r>
            <a:r>
              <a:rPr lang="zh-CN" altLang="en-US" dirty="0" smtClean="0">
                <a:solidFill>
                  <a:schemeClr val="bg1"/>
                </a:solidFill>
              </a:rPr>
              <a:t>设置背景格式</a:t>
            </a:r>
            <a:endParaRPr lang="zh-CN" altLang="en-US" dirty="0">
              <a:solidFill>
                <a:schemeClr val="bg1"/>
              </a:solidFill>
            </a:endParaRPr>
          </a:p>
        </p:txBody>
      </p:sp>
    </p:spTree>
    <p:extLst>
      <p:ext uri="{BB962C8B-B14F-4D97-AF65-F5344CB8AC3E}">
        <p14:creationId xmlns:p14="http://schemas.microsoft.com/office/powerpoint/2010/main" val="26324496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版式</a:t>
            </a:r>
            <a:endParaRPr lang="zh-CN" altLang="en-US" dirty="0">
              <a:solidFill>
                <a:schemeClr val="bg1"/>
              </a:solidFill>
            </a:endParaRPr>
          </a:p>
        </p:txBody>
      </p:sp>
      <p:sp>
        <p:nvSpPr>
          <p:cNvPr id="3" name="内容占位符 2"/>
          <p:cNvSpPr>
            <a:spLocks noGrp="1"/>
          </p:cNvSpPr>
          <p:nvPr>
            <p:ph idx="1"/>
          </p:nvPr>
        </p:nvSpPr>
        <p:spPr/>
        <p:txBody>
          <a:bodyPr>
            <a:normAutofit/>
          </a:bodyPr>
          <a:lstStyle/>
          <a:p>
            <a:r>
              <a:rPr lang="zh-CN" altLang="en-US" dirty="0" smtClean="0">
                <a:solidFill>
                  <a:schemeClr val="bg1"/>
                </a:solidFill>
              </a:rPr>
              <a:t>根据内容的不同，选择不同的表达方式</a:t>
            </a:r>
            <a:endParaRPr lang="en-US" altLang="zh-CN" dirty="0" smtClean="0">
              <a:solidFill>
                <a:schemeClr val="bg1"/>
              </a:solidFill>
            </a:endParaRPr>
          </a:p>
          <a:p>
            <a:r>
              <a:rPr lang="en-US" altLang="zh-CN" dirty="0" err="1" smtClean="0">
                <a:solidFill>
                  <a:schemeClr val="bg1"/>
                </a:solidFill>
              </a:rPr>
              <a:t>Powerpoint</a:t>
            </a:r>
            <a:r>
              <a:rPr lang="zh-CN" altLang="en-US" dirty="0" smtClean="0">
                <a:solidFill>
                  <a:schemeClr val="bg1"/>
                </a:solidFill>
              </a:rPr>
              <a:t>内置了</a:t>
            </a:r>
            <a:r>
              <a:rPr lang="en-US" altLang="zh-CN" dirty="0" smtClean="0">
                <a:solidFill>
                  <a:schemeClr val="bg1"/>
                </a:solidFill>
              </a:rPr>
              <a:t>11</a:t>
            </a:r>
            <a:r>
              <a:rPr lang="zh-CN" altLang="en-US" dirty="0" smtClean="0">
                <a:solidFill>
                  <a:schemeClr val="bg1"/>
                </a:solidFill>
              </a:rPr>
              <a:t>中版式</a:t>
            </a:r>
            <a:endParaRPr lang="en-US" altLang="zh-CN" dirty="0" smtClean="0">
              <a:solidFill>
                <a:schemeClr val="bg1"/>
              </a:solidFill>
            </a:endParaRPr>
          </a:p>
          <a:p>
            <a:r>
              <a:rPr lang="zh-CN" altLang="en-US" dirty="0" smtClean="0">
                <a:solidFill>
                  <a:schemeClr val="bg1"/>
                </a:solidFill>
              </a:rPr>
              <a:t>在开始</a:t>
            </a:r>
            <a:r>
              <a:rPr lang="en-US" altLang="zh-CN" dirty="0" smtClean="0">
                <a:solidFill>
                  <a:schemeClr val="bg1"/>
                </a:solidFill>
              </a:rPr>
              <a:t>-</a:t>
            </a:r>
            <a:r>
              <a:rPr lang="zh-CN" altLang="en-US" dirty="0" smtClean="0">
                <a:solidFill>
                  <a:schemeClr val="bg1"/>
                </a:solidFill>
              </a:rPr>
              <a:t>幻灯片</a:t>
            </a:r>
            <a:r>
              <a:rPr lang="en-US" altLang="zh-CN" dirty="0" smtClean="0">
                <a:solidFill>
                  <a:schemeClr val="bg1"/>
                </a:solidFill>
              </a:rPr>
              <a:t>-</a:t>
            </a:r>
            <a:r>
              <a:rPr lang="zh-CN" altLang="en-US" dirty="0" smtClean="0">
                <a:solidFill>
                  <a:schemeClr val="bg1"/>
                </a:solidFill>
              </a:rPr>
              <a:t>版式中可以切换</a:t>
            </a:r>
            <a:endParaRPr lang="en-US" altLang="zh-CN" dirty="0" smtClean="0">
              <a:solidFill>
                <a:schemeClr val="bg1"/>
              </a:solidFill>
            </a:endParaRPr>
          </a:p>
        </p:txBody>
      </p:sp>
    </p:spTree>
    <p:extLst>
      <p:ext uri="{BB962C8B-B14F-4D97-AF65-F5344CB8AC3E}">
        <p14:creationId xmlns:p14="http://schemas.microsoft.com/office/powerpoint/2010/main" val="27275637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solidFill>
              </a:rPr>
              <a:t>占位符</a:t>
            </a:r>
            <a:endParaRPr lang="zh-CN" altLang="en-US" dirty="0">
              <a:solidFill>
                <a:schemeClr val="bg1"/>
              </a:solidFill>
            </a:endParaRPr>
          </a:p>
        </p:txBody>
      </p:sp>
      <p:sp>
        <p:nvSpPr>
          <p:cNvPr id="3" name="内容占位符 2"/>
          <p:cNvSpPr>
            <a:spLocks noGrp="1"/>
          </p:cNvSpPr>
          <p:nvPr>
            <p:ph idx="1"/>
          </p:nvPr>
        </p:nvSpPr>
        <p:spPr>
          <a:xfrm>
            <a:off x="467544" y="987574"/>
            <a:ext cx="8229600" cy="3679057"/>
          </a:xfrm>
          <a:noFill/>
        </p:spPr>
        <p:txBody>
          <a:bodyPr vert="horz">
            <a:normAutofit fontScale="92500" lnSpcReduction="10000"/>
          </a:bodyPr>
          <a:lstStyle/>
          <a:p>
            <a:r>
              <a:rPr lang="zh-CN" altLang="en-US" dirty="0">
                <a:solidFill>
                  <a:schemeClr val="bg1"/>
                </a:solidFill>
              </a:rPr>
              <a:t>占位符是一种带有虚线边框的</a:t>
            </a:r>
            <a:r>
              <a:rPr lang="zh-CN" altLang="en-US" dirty="0" smtClean="0">
                <a:solidFill>
                  <a:schemeClr val="bg1"/>
                </a:solidFill>
              </a:rPr>
              <a:t>方框</a:t>
            </a:r>
            <a:endParaRPr lang="en-US" altLang="zh-CN" dirty="0" smtClean="0">
              <a:solidFill>
                <a:schemeClr val="bg1"/>
              </a:solidFill>
            </a:endParaRPr>
          </a:p>
          <a:p>
            <a:r>
              <a:rPr lang="zh-CN" altLang="en-US" dirty="0">
                <a:solidFill>
                  <a:schemeClr val="bg1"/>
                </a:solidFill>
              </a:rPr>
              <a:t>占</a:t>
            </a:r>
            <a:r>
              <a:rPr lang="zh-CN" altLang="en-US" dirty="0" smtClean="0">
                <a:solidFill>
                  <a:schemeClr val="bg1"/>
                </a:solidFill>
              </a:rPr>
              <a:t>文符中可以放置文本，图形，图表，表格，媒体等多种对象</a:t>
            </a:r>
            <a:endParaRPr lang="en-US" altLang="zh-CN" dirty="0" smtClean="0">
              <a:solidFill>
                <a:schemeClr val="bg1"/>
              </a:solidFill>
            </a:endParaRPr>
          </a:p>
          <a:p>
            <a:r>
              <a:rPr lang="zh-CN" altLang="en-US" dirty="0">
                <a:solidFill>
                  <a:schemeClr val="bg1"/>
                </a:solidFill>
              </a:rPr>
              <a:t>占位</a:t>
            </a:r>
            <a:r>
              <a:rPr lang="zh-CN" altLang="en-US" dirty="0" smtClean="0">
                <a:solidFill>
                  <a:schemeClr val="bg1"/>
                </a:solidFill>
              </a:rPr>
              <a:t>符分为文本占位符和项目占位符</a:t>
            </a:r>
            <a:endParaRPr lang="en-US" altLang="zh-CN" dirty="0" smtClean="0">
              <a:solidFill>
                <a:schemeClr val="bg1"/>
              </a:solidFill>
            </a:endParaRPr>
          </a:p>
          <a:p>
            <a:r>
              <a:rPr lang="zh-CN" altLang="en-US" dirty="0" smtClean="0">
                <a:solidFill>
                  <a:schemeClr val="bg1"/>
                </a:solidFill>
              </a:rPr>
              <a:t>文本占位符只能写入文本</a:t>
            </a:r>
            <a:endParaRPr lang="en-US" altLang="zh-CN" dirty="0" smtClean="0">
              <a:solidFill>
                <a:schemeClr val="bg1"/>
              </a:solidFill>
            </a:endParaRPr>
          </a:p>
          <a:p>
            <a:r>
              <a:rPr lang="zh-CN" altLang="en-US" dirty="0" smtClean="0">
                <a:solidFill>
                  <a:schemeClr val="bg1"/>
                </a:solidFill>
              </a:rPr>
              <a:t>项目占位符可以放入各种对象，也包括文本</a:t>
            </a:r>
            <a:endParaRPr lang="en-US" altLang="zh-CN" dirty="0" smtClean="0">
              <a:solidFill>
                <a:schemeClr val="bg1"/>
              </a:solidFill>
            </a:endParaRPr>
          </a:p>
          <a:p>
            <a:r>
              <a:rPr lang="zh-CN" altLang="en-US" dirty="0">
                <a:solidFill>
                  <a:schemeClr val="bg1"/>
                </a:solidFill>
              </a:rPr>
              <a:t>占位符的大小和位子会随着版式的改变而改变</a:t>
            </a:r>
          </a:p>
          <a:p>
            <a:pPr marL="0" indent="0">
              <a:buNone/>
            </a:pPr>
            <a:endParaRPr lang="zh-CN" altLang="en-US" dirty="0">
              <a:solidFill>
                <a:schemeClr val="bg1"/>
              </a:solidFill>
            </a:endParaRPr>
          </a:p>
        </p:txBody>
      </p:sp>
    </p:spTree>
    <p:extLst>
      <p:ext uri="{BB962C8B-B14F-4D97-AF65-F5344CB8AC3E}">
        <p14:creationId xmlns:p14="http://schemas.microsoft.com/office/powerpoint/2010/main" val="8372014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theme/theme1.xml><?xml version="1.0" encoding="utf-8"?>
<a:theme xmlns:a="http://schemas.openxmlformats.org/drawingml/2006/main" name="主题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
      <a:majorFont>
        <a:latin typeface="等线 Light"/>
        <a:ea typeface="微软雅黑"/>
        <a:cs typeface=""/>
      </a:majorFont>
      <a:minorFont>
        <a:latin typeface="等线"/>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第一PPT，www.1ppt.com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主题1</Template>
  <TotalTime>1315</TotalTime>
  <Words>1464</Words>
  <Application>Microsoft Office PowerPoint</Application>
  <PresentationFormat>全屏显示(16:9)</PresentationFormat>
  <Paragraphs>176</Paragraphs>
  <Slides>53</Slides>
  <Notes>2</Notes>
  <HiddenSlides>0</HiddenSlides>
  <MMClips>1</MMClips>
  <ScaleCrop>false</ScaleCrop>
  <HeadingPairs>
    <vt:vector size="4" baseType="variant">
      <vt:variant>
        <vt:lpstr>主题</vt:lpstr>
      </vt:variant>
      <vt:variant>
        <vt:i4>3</vt:i4>
      </vt:variant>
      <vt:variant>
        <vt:lpstr>幻灯片标题</vt:lpstr>
      </vt:variant>
      <vt:variant>
        <vt:i4>53</vt:i4>
      </vt:variant>
    </vt:vector>
  </HeadingPairs>
  <TitlesOfParts>
    <vt:vector size="56" baseType="lpstr">
      <vt:lpstr>主题1</vt:lpstr>
      <vt:lpstr>第一PPT，www.1ppt.com </vt:lpstr>
      <vt:lpstr>Office 主题</vt:lpstr>
      <vt:lpstr>第五章</vt:lpstr>
      <vt:lpstr>创建ppt</vt:lpstr>
      <vt:lpstr>创建三种ppt</vt:lpstr>
      <vt:lpstr>保存ppt</vt:lpstr>
      <vt:lpstr>练习</vt:lpstr>
      <vt:lpstr>创建/删除/复制幻灯片</vt:lpstr>
      <vt:lpstr>幻灯片设置背景格式</vt:lpstr>
      <vt:lpstr>版式</vt:lpstr>
      <vt:lpstr>占位符</vt:lpstr>
      <vt:lpstr>占位符格式设置</vt:lpstr>
      <vt:lpstr>文本框</vt:lpstr>
      <vt:lpstr>输入文字</vt:lpstr>
      <vt:lpstr>超链接</vt:lpstr>
      <vt:lpstr>练习</vt:lpstr>
      <vt:lpstr>插入图片</vt:lpstr>
      <vt:lpstr>插入时间，页脚，幻灯片编号</vt:lpstr>
      <vt:lpstr>页面设置</vt:lpstr>
      <vt:lpstr>主题</vt:lpstr>
      <vt:lpstr>练习</vt:lpstr>
      <vt:lpstr>母版</vt:lpstr>
      <vt:lpstr>母版</vt:lpstr>
      <vt:lpstr>母版视图</vt:lpstr>
      <vt:lpstr>练习</vt:lpstr>
      <vt:lpstr>讲义母版</vt:lpstr>
      <vt:lpstr>讲义母版</vt:lpstr>
      <vt:lpstr>备注母版</vt:lpstr>
      <vt:lpstr>大纲</vt:lpstr>
      <vt:lpstr>使用大纲选项卡编辑文本</vt:lpstr>
      <vt:lpstr>利用大纲建立幻灯片</vt:lpstr>
      <vt:lpstr>插入音频</vt:lpstr>
      <vt:lpstr>音频设置</vt:lpstr>
      <vt:lpstr>插入图表</vt:lpstr>
      <vt:lpstr>插入表格</vt:lpstr>
      <vt:lpstr>插入艺术字</vt:lpstr>
      <vt:lpstr>练习</vt:lpstr>
      <vt:lpstr>切换</vt:lpstr>
      <vt:lpstr>切换方式</vt:lpstr>
      <vt:lpstr>动画</vt:lpstr>
      <vt:lpstr>动画的四种效果</vt:lpstr>
      <vt:lpstr>动画设置-开始</vt:lpstr>
      <vt:lpstr>动画设置-计时</vt:lpstr>
      <vt:lpstr>动画设置-高级动画</vt:lpstr>
      <vt:lpstr>动画设置-排序</vt:lpstr>
      <vt:lpstr>练习</vt:lpstr>
      <vt:lpstr>设置幻灯片放映方式</vt:lpstr>
      <vt:lpstr>PowerPoint 演示文稿</vt:lpstr>
      <vt:lpstr>幻灯片不间断连续播放</vt:lpstr>
      <vt:lpstr>PowerPoint 演示文稿</vt:lpstr>
      <vt:lpstr>PowerPoint 演示文稿</vt:lpstr>
      <vt:lpstr>PowerPoint 演示文稿</vt:lpstr>
      <vt:lpstr>自定义幻灯片放映</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第五章</dc:title>
  <dc:creator>wx</dc:creator>
  <cp:lastModifiedBy>wx</cp:lastModifiedBy>
  <cp:revision>80</cp:revision>
  <dcterms:created xsi:type="dcterms:W3CDTF">2019-11-28T12:03:32Z</dcterms:created>
  <dcterms:modified xsi:type="dcterms:W3CDTF">2019-12-08T14:55:45Z</dcterms:modified>
</cp:coreProperties>
</file>

<file path=docProps/thumbnail.jpeg>
</file>